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291" r:id="rId6"/>
    <p:sldId id="292" r:id="rId7"/>
    <p:sldId id="273" r:id="rId8"/>
    <p:sldId id="262" r:id="rId9"/>
    <p:sldId id="297" r:id="rId10"/>
    <p:sldId id="299" r:id="rId11"/>
    <p:sldId id="265" r:id="rId12"/>
    <p:sldId id="295" r:id="rId13"/>
    <p:sldId id="269" r:id="rId14"/>
    <p:sldId id="275" r:id="rId15"/>
    <p:sldId id="257" r:id="rId16"/>
    <p:sldId id="302" r:id="rId17"/>
    <p:sldId id="278" r:id="rId18"/>
    <p:sldId id="280" r:id="rId19"/>
    <p:sldId id="301" r:id="rId20"/>
    <p:sldId id="282" r:id="rId21"/>
    <p:sldId id="283" r:id="rId22"/>
    <p:sldId id="284" r:id="rId23"/>
    <p:sldId id="300" r:id="rId24"/>
    <p:sldId id="285" r:id="rId25"/>
    <p:sldId id="287" r:id="rId26"/>
    <p:sldId id="288" r:id="rId27"/>
    <p:sldId id="277" r:id="rId28"/>
    <p:sldId id="294" r:id="rId29"/>
    <p:sldId id="293" r:id="rId3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lomi levi" userId="e76353203f2fa5b4" providerId="LiveId" clId="{64C040BD-6643-4EC4-BB43-A05749421DC8}"/>
    <pc:docChg chg="undo redo custSel addSld delSld modSld sldOrd modMainMaster modHandout">
      <pc:chgData name="shlomi levi" userId="e76353203f2fa5b4" providerId="LiveId" clId="{64C040BD-6643-4EC4-BB43-A05749421DC8}" dt="2020-12-02T12:50:50.047" v="4443" actId="6549"/>
      <pc:docMkLst>
        <pc:docMk/>
      </pc:docMkLst>
      <pc:sldChg chg="modSp mod modTransition setBg">
        <pc:chgData name="shlomi levi" userId="e76353203f2fa5b4" providerId="LiveId" clId="{64C040BD-6643-4EC4-BB43-A05749421DC8}" dt="2020-12-02T07:44:31.365" v="2858"/>
        <pc:sldMkLst>
          <pc:docMk/>
          <pc:sldMk cId="1566773837" sldId="256"/>
        </pc:sldMkLst>
        <pc:spChg chg="mod">
          <ac:chgData name="shlomi levi" userId="e76353203f2fa5b4" providerId="LiveId" clId="{64C040BD-6643-4EC4-BB43-A05749421DC8}" dt="2020-11-27T11:16:28.856" v="749" actId="207"/>
          <ac:spMkLst>
            <pc:docMk/>
            <pc:sldMk cId="1566773837" sldId="256"/>
            <ac:spMk id="9" creationId="{854B44DF-F6FB-44ED-A5AA-87B2FCE87C93}"/>
          </ac:spMkLst>
        </pc:spChg>
        <pc:spChg chg="mod">
          <ac:chgData name="shlomi levi" userId="e76353203f2fa5b4" providerId="LiveId" clId="{64C040BD-6643-4EC4-BB43-A05749421DC8}" dt="2020-11-27T11:17:36.892" v="757" actId="113"/>
          <ac:spMkLst>
            <pc:docMk/>
            <pc:sldMk cId="1566773837" sldId="256"/>
            <ac:spMk id="13" creationId="{3FA407FC-4758-44E3-A51A-0AAEF0502005}"/>
          </ac:spMkLst>
        </pc:spChg>
        <pc:spChg chg="mod">
          <ac:chgData name="shlomi levi" userId="e76353203f2fa5b4" providerId="LiveId" clId="{64C040BD-6643-4EC4-BB43-A05749421DC8}" dt="2020-11-27T11:19:20.332" v="759" actId="208"/>
          <ac:spMkLst>
            <pc:docMk/>
            <pc:sldMk cId="1566773837" sldId="256"/>
            <ac:spMk id="17" creationId="{0F47DC4F-DA79-498A-9EDF-DA5566AA4F91}"/>
          </ac:spMkLst>
        </pc:spChg>
        <pc:picChg chg="mod">
          <ac:chgData name="shlomi levi" userId="e76353203f2fa5b4" providerId="LiveId" clId="{64C040BD-6643-4EC4-BB43-A05749421DC8}" dt="2020-11-27T11:17:54.662" v="758" actId="1076"/>
          <ac:picMkLst>
            <pc:docMk/>
            <pc:sldMk cId="1566773837" sldId="256"/>
            <ac:picMk id="15" creationId="{CB902570-6F2C-4BFD-91B8-C1F088C3ED7E}"/>
          </ac:picMkLst>
        </pc:picChg>
      </pc:sldChg>
      <pc:sldChg chg="addSp delSp modSp new mod ord modTransition setBg modAnim">
        <pc:chgData name="shlomi levi" userId="e76353203f2fa5b4" providerId="LiveId" clId="{64C040BD-6643-4EC4-BB43-A05749421DC8}" dt="2020-12-02T11:47:50.539" v="4210"/>
        <pc:sldMkLst>
          <pc:docMk/>
          <pc:sldMk cId="3282840313" sldId="257"/>
        </pc:sldMkLst>
        <pc:spChg chg="del">
          <ac:chgData name="shlomi levi" userId="e76353203f2fa5b4" providerId="LiveId" clId="{64C040BD-6643-4EC4-BB43-A05749421DC8}" dt="2020-11-27T11:15:06.914" v="748" actId="478"/>
          <ac:spMkLst>
            <pc:docMk/>
            <pc:sldMk cId="3282840313" sldId="257"/>
            <ac:spMk id="2" creationId="{B9F08198-34AD-46A3-BA57-7DB5C7B7FEBC}"/>
          </ac:spMkLst>
        </pc:spChg>
        <pc:spChg chg="del">
          <ac:chgData name="shlomi levi" userId="e76353203f2fa5b4" providerId="LiveId" clId="{64C040BD-6643-4EC4-BB43-A05749421DC8}" dt="2020-11-27T11:15:06.914" v="748" actId="478"/>
          <ac:spMkLst>
            <pc:docMk/>
            <pc:sldMk cId="3282840313" sldId="257"/>
            <ac:spMk id="3" creationId="{4F278919-D70D-437B-810A-F9B719B9456A}"/>
          </ac:spMkLst>
        </pc:spChg>
        <pc:spChg chg="add mod">
          <ac:chgData name="shlomi levi" userId="e76353203f2fa5b4" providerId="LiveId" clId="{64C040BD-6643-4EC4-BB43-A05749421DC8}" dt="2020-11-27T11:40:52.354" v="905" actId="1076"/>
          <ac:spMkLst>
            <pc:docMk/>
            <pc:sldMk cId="3282840313" sldId="257"/>
            <ac:spMk id="6" creationId="{AF751D92-B01A-4C94-855D-9D74946CE5B1}"/>
          </ac:spMkLst>
        </pc:spChg>
        <pc:spChg chg="add mod">
          <ac:chgData name="shlomi levi" userId="e76353203f2fa5b4" providerId="LiveId" clId="{64C040BD-6643-4EC4-BB43-A05749421DC8}" dt="2020-11-27T11:40:52.354" v="905" actId="1076"/>
          <ac:spMkLst>
            <pc:docMk/>
            <pc:sldMk cId="3282840313" sldId="257"/>
            <ac:spMk id="7" creationId="{050C146F-6F31-4602-BB1F-4A332FD14EC1}"/>
          </ac:spMkLst>
        </pc:spChg>
        <pc:spChg chg="add mod">
          <ac:chgData name="shlomi levi" userId="e76353203f2fa5b4" providerId="LiveId" clId="{64C040BD-6643-4EC4-BB43-A05749421DC8}" dt="2020-11-28T12:41:50.942" v="1001" actId="207"/>
          <ac:spMkLst>
            <pc:docMk/>
            <pc:sldMk cId="3282840313" sldId="257"/>
            <ac:spMk id="9" creationId="{017164FF-831A-43E9-B15B-DA3D62E38B4C}"/>
          </ac:spMkLst>
        </pc:spChg>
        <pc:spChg chg="mod">
          <ac:chgData name="shlomi levi" userId="e76353203f2fa5b4" providerId="LiveId" clId="{64C040BD-6643-4EC4-BB43-A05749421DC8}" dt="2020-12-01T20:40:31.122" v="2462"/>
          <ac:spMkLst>
            <pc:docMk/>
            <pc:sldMk cId="3282840313" sldId="257"/>
            <ac:spMk id="11" creationId="{56A7CBD6-5300-4626-9CE5-B6789286906C}"/>
          </ac:spMkLst>
        </pc:spChg>
        <pc:spChg chg="add mod">
          <ac:chgData name="shlomi levi" userId="e76353203f2fa5b4" providerId="LiveId" clId="{64C040BD-6643-4EC4-BB43-A05749421DC8}" dt="2020-11-28T12:42:14.437" v="1062" actId="1035"/>
          <ac:spMkLst>
            <pc:docMk/>
            <pc:sldMk cId="3282840313" sldId="257"/>
            <ac:spMk id="12" creationId="{2893D241-65F7-416F-8DAF-87443BDCD88B}"/>
          </ac:spMkLst>
        </pc:spChg>
        <pc:spChg chg="add del">
          <ac:chgData name="shlomi levi" userId="e76353203f2fa5b4" providerId="LiveId" clId="{64C040BD-6643-4EC4-BB43-A05749421DC8}" dt="2020-11-27T11:37:18.696" v="851" actId="22"/>
          <ac:spMkLst>
            <pc:docMk/>
            <pc:sldMk cId="3282840313" sldId="257"/>
            <ac:spMk id="14" creationId="{6014AF5F-DBBD-491F-9C8A-54A335D17B3B}"/>
          </ac:spMkLst>
        </pc:spChg>
        <pc:spChg chg="add mod">
          <ac:chgData name="shlomi levi" userId="e76353203f2fa5b4" providerId="LiveId" clId="{64C040BD-6643-4EC4-BB43-A05749421DC8}" dt="2020-11-28T12:42:14.437" v="1062" actId="1035"/>
          <ac:spMkLst>
            <pc:docMk/>
            <pc:sldMk cId="3282840313" sldId="257"/>
            <ac:spMk id="16" creationId="{30E79CC5-33B8-4379-9074-2BD3F5C79AB1}"/>
          </ac:spMkLst>
        </pc:spChg>
        <pc:spChg chg="add mod">
          <ac:chgData name="shlomi levi" userId="e76353203f2fa5b4" providerId="LiveId" clId="{64C040BD-6643-4EC4-BB43-A05749421DC8}" dt="2020-12-01T15:23:42.072" v="1571" actId="20577"/>
          <ac:spMkLst>
            <pc:docMk/>
            <pc:sldMk cId="3282840313" sldId="257"/>
            <ac:spMk id="18" creationId="{C39AF7ED-C30E-41CB-BC96-7517E0DF1125}"/>
          </ac:spMkLst>
        </pc:spChg>
        <pc:grpChg chg="add del mod">
          <ac:chgData name="shlomi levi" userId="e76353203f2fa5b4" providerId="LiveId" clId="{64C040BD-6643-4EC4-BB43-A05749421DC8}" dt="2020-12-02T07:58:01.282" v="3043" actId="478"/>
          <ac:grpSpMkLst>
            <pc:docMk/>
            <pc:sldMk cId="3282840313" sldId="257"/>
            <ac:grpSpMk id="10" creationId="{DF4CA41E-06F8-4734-AFBA-9A6734C1F091}"/>
          </ac:grpSpMkLst>
        </pc:grpChg>
        <pc:picChg chg="mod">
          <ac:chgData name="shlomi levi" userId="e76353203f2fa5b4" providerId="LiveId" clId="{64C040BD-6643-4EC4-BB43-A05749421DC8}" dt="2020-12-01T20:40:31.122" v="2462"/>
          <ac:picMkLst>
            <pc:docMk/>
            <pc:sldMk cId="3282840313" sldId="257"/>
            <ac:picMk id="13" creationId="{F5C66A20-E098-4956-839E-E56A34B41938}"/>
          </ac:picMkLst>
        </pc:picChg>
        <pc:picChg chg="add mod">
          <ac:chgData name="shlomi levi" userId="e76353203f2fa5b4" providerId="LiveId" clId="{64C040BD-6643-4EC4-BB43-A05749421DC8}" dt="2020-11-27T11:40:52.354" v="905" actId="1076"/>
          <ac:picMkLst>
            <pc:docMk/>
            <pc:sldMk cId="3282840313" sldId="257"/>
            <ac:picMk id="1026" creationId="{ED0888BB-C5FD-43BD-8FB6-59FD05E5CD7A}"/>
          </ac:picMkLst>
        </pc:picChg>
        <pc:cxnChg chg="add mod">
          <ac:chgData name="shlomi levi" userId="e76353203f2fa5b4" providerId="LiveId" clId="{64C040BD-6643-4EC4-BB43-A05749421DC8}" dt="2020-11-28T12:42:01.238" v="1002" actId="14100"/>
          <ac:cxnSpMkLst>
            <pc:docMk/>
            <pc:sldMk cId="3282840313" sldId="257"/>
            <ac:cxnSpMk id="8" creationId="{1A8D1FDF-4CFD-4AE4-9612-903CD126417A}"/>
          </ac:cxnSpMkLst>
        </pc:cxnChg>
      </pc:sldChg>
      <pc:sldChg chg="add del setBg">
        <pc:chgData name="shlomi levi" userId="e76353203f2fa5b4" providerId="LiveId" clId="{64C040BD-6643-4EC4-BB43-A05749421DC8}" dt="2020-12-01T12:34:31.376" v="1103" actId="47"/>
        <pc:sldMkLst>
          <pc:docMk/>
          <pc:sldMk cId="842203088" sldId="258"/>
        </pc:sldMkLst>
      </pc:sldChg>
      <pc:sldChg chg="addSp delSp modSp add mod modTransition setBg modClrScheme chgLayout">
        <pc:chgData name="shlomi levi" userId="e76353203f2fa5b4" providerId="LiveId" clId="{64C040BD-6643-4EC4-BB43-A05749421DC8}" dt="2020-12-02T07:56:36.484" v="3009"/>
        <pc:sldMkLst>
          <pc:docMk/>
          <pc:sldMk cId="3170428113" sldId="258"/>
        </pc:sldMkLst>
        <pc:spChg chg="add mod">
          <ac:chgData name="shlomi levi" userId="e76353203f2fa5b4" providerId="LiveId" clId="{64C040BD-6643-4EC4-BB43-A05749421DC8}" dt="2020-12-01T12:34:58.756" v="1119" actId="207"/>
          <ac:spMkLst>
            <pc:docMk/>
            <pc:sldMk cId="3170428113" sldId="258"/>
            <ac:spMk id="2" creationId="{BF124CAA-562C-4590-B6A9-3B3EB257E9B8}"/>
          </ac:spMkLst>
        </pc:spChg>
        <pc:spChg chg="add del mod">
          <ac:chgData name="shlomi levi" userId="e76353203f2fa5b4" providerId="LiveId" clId="{64C040BD-6643-4EC4-BB43-A05749421DC8}" dt="2020-12-01T12:34:52.849" v="1118" actId="478"/>
          <ac:spMkLst>
            <pc:docMk/>
            <pc:sldMk cId="3170428113" sldId="258"/>
            <ac:spMk id="3" creationId="{B1BF076E-7829-4BC3-89C0-9392B89FF461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6" creationId="{AF751D92-B01A-4C94-855D-9D74946CE5B1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7" creationId="{050C146F-6F31-4602-BB1F-4A332FD14EC1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9" creationId="{017164FF-831A-43E9-B15B-DA3D62E38B4C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12" creationId="{2893D241-65F7-416F-8DAF-87443BDCD88B}"/>
          </ac:spMkLst>
        </pc:spChg>
        <pc:spChg chg="add mod">
          <ac:chgData name="shlomi levi" userId="e76353203f2fa5b4" providerId="LiveId" clId="{64C040BD-6643-4EC4-BB43-A05749421DC8}" dt="2020-12-01T20:39:48.064" v="2410" actId="164"/>
          <ac:spMkLst>
            <pc:docMk/>
            <pc:sldMk cId="3170428113" sldId="258"/>
            <ac:spMk id="13" creationId="{CA664876-5948-4205-9154-6B1EC57C25B4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16" creationId="{30E79CC5-33B8-4379-9074-2BD3F5C79AB1}"/>
          </ac:spMkLst>
        </pc:spChg>
        <pc:spChg chg="del">
          <ac:chgData name="shlomi levi" userId="e76353203f2fa5b4" providerId="LiveId" clId="{64C040BD-6643-4EC4-BB43-A05749421DC8}" dt="2020-12-01T12:34:37.927" v="1105" actId="478"/>
          <ac:spMkLst>
            <pc:docMk/>
            <pc:sldMk cId="3170428113" sldId="258"/>
            <ac:spMk id="18" creationId="{C39AF7ED-C30E-41CB-BC96-7517E0DF1125}"/>
          </ac:spMkLst>
        </pc:spChg>
        <pc:spChg chg="mod">
          <ac:chgData name="shlomi levi" userId="e76353203f2fa5b4" providerId="LiveId" clId="{64C040BD-6643-4EC4-BB43-A05749421DC8}" dt="2020-12-02T07:56:36.484" v="3009"/>
          <ac:spMkLst>
            <pc:docMk/>
            <pc:sldMk cId="3170428113" sldId="258"/>
            <ac:spMk id="19" creationId="{C7331DC0-8485-4EEE-BE6A-DF51BDBB71EE}"/>
          </ac:spMkLst>
        </pc:spChg>
        <pc:grpChg chg="add del mod">
          <ac:chgData name="shlomi levi" userId="e76353203f2fa5b4" providerId="LiveId" clId="{64C040BD-6643-4EC4-BB43-A05749421DC8}" dt="2020-12-02T07:56:35.472" v="3008" actId="478"/>
          <ac:grpSpMkLst>
            <pc:docMk/>
            <pc:sldMk cId="3170428113" sldId="258"/>
            <ac:grpSpMk id="5" creationId="{2E0274C1-9D01-403B-ACA3-CCE71104CD43}"/>
          </ac:grpSpMkLst>
        </pc:grpChg>
        <pc:grpChg chg="add mod">
          <ac:chgData name="shlomi levi" userId="e76353203f2fa5b4" providerId="LiveId" clId="{64C040BD-6643-4EC4-BB43-A05749421DC8}" dt="2020-12-02T07:56:36.484" v="3009"/>
          <ac:grpSpMkLst>
            <pc:docMk/>
            <pc:sldMk cId="3170428113" sldId="258"/>
            <ac:grpSpMk id="17" creationId="{517E3751-B39D-426F-91F3-14144FD5A4E9}"/>
          </ac:grpSpMkLst>
        </pc:grpChg>
        <pc:picChg chg="add mod">
          <ac:chgData name="shlomi levi" userId="e76353203f2fa5b4" providerId="LiveId" clId="{64C040BD-6643-4EC4-BB43-A05749421DC8}" dt="2020-12-01T20:39:48.064" v="2410" actId="164"/>
          <ac:picMkLst>
            <pc:docMk/>
            <pc:sldMk cId="3170428113" sldId="258"/>
            <ac:picMk id="14" creationId="{6F3B1C8B-5111-40B0-BB02-0E89C4A1BF7F}"/>
          </ac:picMkLst>
        </pc:picChg>
        <pc:picChg chg="mod">
          <ac:chgData name="shlomi levi" userId="e76353203f2fa5b4" providerId="LiveId" clId="{64C040BD-6643-4EC4-BB43-A05749421DC8}" dt="2020-12-02T07:56:36.484" v="3009"/>
          <ac:picMkLst>
            <pc:docMk/>
            <pc:sldMk cId="3170428113" sldId="258"/>
            <ac:picMk id="20" creationId="{24241C6F-8CE7-43BB-800B-8F6580866BA5}"/>
          </ac:picMkLst>
        </pc:picChg>
        <pc:picChg chg="del">
          <ac:chgData name="shlomi levi" userId="e76353203f2fa5b4" providerId="LiveId" clId="{64C040BD-6643-4EC4-BB43-A05749421DC8}" dt="2020-12-01T12:34:37.927" v="1105" actId="478"/>
          <ac:picMkLst>
            <pc:docMk/>
            <pc:sldMk cId="3170428113" sldId="258"/>
            <ac:picMk id="1026" creationId="{ED0888BB-C5FD-43BD-8FB6-59FD05E5CD7A}"/>
          </ac:picMkLst>
        </pc:picChg>
        <pc:cxnChg chg="del">
          <ac:chgData name="shlomi levi" userId="e76353203f2fa5b4" providerId="LiveId" clId="{64C040BD-6643-4EC4-BB43-A05749421DC8}" dt="2020-12-01T12:34:37.927" v="1105" actId="478"/>
          <ac:cxnSpMkLst>
            <pc:docMk/>
            <pc:sldMk cId="3170428113" sldId="258"/>
            <ac:cxnSpMk id="8" creationId="{1A8D1FDF-4CFD-4AE4-9612-903CD126417A}"/>
          </ac:cxnSpMkLst>
        </pc:cxnChg>
      </pc:sldChg>
      <pc:sldChg chg="addSp delSp modSp add mod modTransition setBg modClrScheme modAnim chgLayout">
        <pc:chgData name="shlomi levi" userId="e76353203f2fa5b4" providerId="LiveId" clId="{64C040BD-6643-4EC4-BB43-A05749421DC8}" dt="2020-12-02T11:26:12.439" v="4106" actId="403"/>
        <pc:sldMkLst>
          <pc:docMk/>
          <pc:sldMk cId="1174548230" sldId="259"/>
        </pc:sldMkLst>
        <pc:spChg chg="mod ord">
          <ac:chgData name="shlomi levi" userId="e76353203f2fa5b4" providerId="LiveId" clId="{64C040BD-6643-4EC4-BB43-A05749421DC8}" dt="2020-12-01T18:26:39.383" v="2196" actId="313"/>
          <ac:spMkLst>
            <pc:docMk/>
            <pc:sldMk cId="1174548230" sldId="259"/>
            <ac:spMk id="2" creationId="{BF124CAA-562C-4590-B6A9-3B3EB257E9B8}"/>
          </ac:spMkLst>
        </pc:spChg>
        <pc:spChg chg="add mod ord">
          <ac:chgData name="shlomi levi" userId="e76353203f2fa5b4" providerId="LiveId" clId="{64C040BD-6643-4EC4-BB43-A05749421DC8}" dt="2020-12-02T11:26:12.439" v="4106" actId="403"/>
          <ac:spMkLst>
            <pc:docMk/>
            <pc:sldMk cId="1174548230" sldId="259"/>
            <ac:spMk id="3" creationId="{770BD42B-2918-4453-BF14-7FC2ECB2447A}"/>
          </ac:spMkLst>
        </pc:spChg>
        <pc:spChg chg="add del">
          <ac:chgData name="shlomi levi" userId="e76353203f2fa5b4" providerId="LiveId" clId="{64C040BD-6643-4EC4-BB43-A05749421DC8}" dt="2020-12-01T14:45:17.448" v="1368" actId="22"/>
          <ac:spMkLst>
            <pc:docMk/>
            <pc:sldMk cId="1174548230" sldId="259"/>
            <ac:spMk id="5" creationId="{3B06AB40-69B0-49ED-82AA-339B428256EB}"/>
          </ac:spMkLst>
        </pc:spChg>
        <pc:spChg chg="mod">
          <ac:chgData name="shlomi levi" userId="e76353203f2fa5b4" providerId="LiveId" clId="{64C040BD-6643-4EC4-BB43-A05749421DC8}" dt="2020-12-01T20:40:10.329" v="2444"/>
          <ac:spMkLst>
            <pc:docMk/>
            <pc:sldMk cId="1174548230" sldId="259"/>
            <ac:spMk id="8" creationId="{469824D3-B05A-498B-89CE-41057DA6E77F}"/>
          </ac:spMkLst>
        </pc:spChg>
        <pc:spChg chg="mod">
          <ac:chgData name="shlomi levi" userId="e76353203f2fa5b4" providerId="LiveId" clId="{64C040BD-6643-4EC4-BB43-A05749421DC8}" dt="2020-12-02T07:56:40.997" v="3011"/>
          <ac:spMkLst>
            <pc:docMk/>
            <pc:sldMk cId="1174548230" sldId="259"/>
            <ac:spMk id="11" creationId="{C208ACF0-B5D3-43D9-A8C5-79FC9A312111}"/>
          </ac:spMkLst>
        </pc:spChg>
        <pc:grpChg chg="add del mod">
          <ac:chgData name="shlomi levi" userId="e76353203f2fa5b4" providerId="LiveId" clId="{64C040BD-6643-4EC4-BB43-A05749421DC8}" dt="2020-12-02T07:56:40.001" v="3010" actId="478"/>
          <ac:grpSpMkLst>
            <pc:docMk/>
            <pc:sldMk cId="1174548230" sldId="259"/>
            <ac:grpSpMk id="7" creationId="{780FFCF0-4819-48E8-BAEC-D67A1E3AD03B}"/>
          </ac:grpSpMkLst>
        </pc:grpChg>
        <pc:grpChg chg="add mod">
          <ac:chgData name="shlomi levi" userId="e76353203f2fa5b4" providerId="LiveId" clId="{64C040BD-6643-4EC4-BB43-A05749421DC8}" dt="2020-12-02T07:56:40.997" v="3011"/>
          <ac:grpSpMkLst>
            <pc:docMk/>
            <pc:sldMk cId="1174548230" sldId="259"/>
            <ac:grpSpMk id="10" creationId="{7E61698F-D162-4C42-B91A-F73E500BE02F}"/>
          </ac:grpSpMkLst>
        </pc:grpChg>
        <pc:picChg chg="mod">
          <ac:chgData name="shlomi levi" userId="e76353203f2fa5b4" providerId="LiveId" clId="{64C040BD-6643-4EC4-BB43-A05749421DC8}" dt="2020-12-01T20:40:10.329" v="2444"/>
          <ac:picMkLst>
            <pc:docMk/>
            <pc:sldMk cId="1174548230" sldId="259"/>
            <ac:picMk id="9" creationId="{FC535E42-4F81-4896-B2E5-D2E7749121F1}"/>
          </ac:picMkLst>
        </pc:picChg>
        <pc:picChg chg="mod">
          <ac:chgData name="shlomi levi" userId="e76353203f2fa5b4" providerId="LiveId" clId="{64C040BD-6643-4EC4-BB43-A05749421DC8}" dt="2020-12-02T07:56:40.997" v="3011"/>
          <ac:picMkLst>
            <pc:docMk/>
            <pc:sldMk cId="1174548230" sldId="259"/>
            <ac:picMk id="12" creationId="{4671157F-ED51-4A95-996C-BF8A08E0D320}"/>
          </ac:picMkLst>
        </pc:picChg>
        <pc:picChg chg="add mod">
          <ac:chgData name="shlomi levi" userId="e76353203f2fa5b4" providerId="LiveId" clId="{64C040BD-6643-4EC4-BB43-A05749421DC8}" dt="2020-12-01T14:55:28.652" v="1470" actId="1076"/>
          <ac:picMkLst>
            <pc:docMk/>
            <pc:sldMk cId="1174548230" sldId="259"/>
            <ac:picMk id="2050" creationId="{B575CBAE-D05C-4EC7-8194-508ECAEB5CD4}"/>
          </ac:picMkLst>
        </pc:picChg>
      </pc:sldChg>
      <pc:sldChg chg="addSp delSp modSp add mod modTransition setBg modAnim">
        <pc:chgData name="shlomi levi" userId="e76353203f2fa5b4" providerId="LiveId" clId="{64C040BD-6643-4EC4-BB43-A05749421DC8}" dt="2020-12-02T07:56:45.116" v="3013"/>
        <pc:sldMkLst>
          <pc:docMk/>
          <pc:sldMk cId="1137383143" sldId="260"/>
        </pc:sldMkLst>
        <pc:spChg chg="mod">
          <ac:chgData name="shlomi levi" userId="e76353203f2fa5b4" providerId="LiveId" clId="{64C040BD-6643-4EC4-BB43-A05749421DC8}" dt="2020-12-01T16:16:28.750" v="1624" actId="20577"/>
          <ac:spMkLst>
            <pc:docMk/>
            <pc:sldMk cId="1137383143" sldId="260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1T12:55:43.786" v="1304" actId="13926"/>
          <ac:spMkLst>
            <pc:docMk/>
            <pc:sldMk cId="1137383143" sldId="260"/>
            <ac:spMk id="3" creationId="{770BD42B-2918-4453-BF14-7FC2ECB2447A}"/>
          </ac:spMkLst>
        </pc:spChg>
        <pc:spChg chg="add del mod">
          <ac:chgData name="shlomi levi" userId="e76353203f2fa5b4" providerId="LiveId" clId="{64C040BD-6643-4EC4-BB43-A05749421DC8}" dt="2020-12-01T12:44:39.130" v="1144"/>
          <ac:spMkLst>
            <pc:docMk/>
            <pc:sldMk cId="1137383143" sldId="260"/>
            <ac:spMk id="5" creationId="{E334955B-3439-46EB-BC9F-1CBD78391338}"/>
          </ac:spMkLst>
        </pc:spChg>
        <pc:spChg chg="mod">
          <ac:chgData name="shlomi levi" userId="e76353203f2fa5b4" providerId="LiveId" clId="{64C040BD-6643-4EC4-BB43-A05749421DC8}" dt="2020-12-01T20:40:11.650" v="2445"/>
          <ac:spMkLst>
            <pc:docMk/>
            <pc:sldMk cId="1137383143" sldId="260"/>
            <ac:spMk id="8" creationId="{1C737597-13F9-40E1-A7A2-AE2480BE2D1C}"/>
          </ac:spMkLst>
        </pc:spChg>
        <pc:spChg chg="mod">
          <ac:chgData name="shlomi levi" userId="e76353203f2fa5b4" providerId="LiveId" clId="{64C040BD-6643-4EC4-BB43-A05749421DC8}" dt="2020-12-02T07:56:45.116" v="3013"/>
          <ac:spMkLst>
            <pc:docMk/>
            <pc:sldMk cId="1137383143" sldId="260"/>
            <ac:spMk id="11" creationId="{635BB1B6-2F5D-4389-982B-730754AD5AC2}"/>
          </ac:spMkLst>
        </pc:spChg>
        <pc:grpChg chg="add del mod">
          <ac:chgData name="shlomi levi" userId="e76353203f2fa5b4" providerId="LiveId" clId="{64C040BD-6643-4EC4-BB43-A05749421DC8}" dt="2020-12-02T07:56:44.137" v="3012" actId="478"/>
          <ac:grpSpMkLst>
            <pc:docMk/>
            <pc:sldMk cId="1137383143" sldId="260"/>
            <ac:grpSpMk id="7" creationId="{D4B7B95E-6D86-4CC7-AD31-435DB5037DB1}"/>
          </ac:grpSpMkLst>
        </pc:grpChg>
        <pc:grpChg chg="add mod">
          <ac:chgData name="shlomi levi" userId="e76353203f2fa5b4" providerId="LiveId" clId="{64C040BD-6643-4EC4-BB43-A05749421DC8}" dt="2020-12-02T07:56:45.116" v="3013"/>
          <ac:grpSpMkLst>
            <pc:docMk/>
            <pc:sldMk cId="1137383143" sldId="260"/>
            <ac:grpSpMk id="10" creationId="{EC453CB5-BB69-490E-8835-9B2586D7EECF}"/>
          </ac:grpSpMkLst>
        </pc:grpChg>
        <pc:graphicFrameChg chg="add del mod">
          <ac:chgData name="shlomi levi" userId="e76353203f2fa5b4" providerId="LiveId" clId="{64C040BD-6643-4EC4-BB43-A05749421DC8}" dt="2020-12-01T12:44:39.130" v="1144"/>
          <ac:graphicFrameMkLst>
            <pc:docMk/>
            <pc:sldMk cId="1137383143" sldId="260"/>
            <ac:graphicFrameMk id="4" creationId="{1DCB86EA-B309-437F-8C8B-8CE5B8E88EDF}"/>
          </ac:graphicFrameMkLst>
        </pc:graphicFrameChg>
        <pc:picChg chg="add mod">
          <ac:chgData name="shlomi levi" userId="e76353203f2fa5b4" providerId="LiveId" clId="{64C040BD-6643-4EC4-BB43-A05749421DC8}" dt="2020-12-01T14:55:22.555" v="1469" actId="1076"/>
          <ac:picMkLst>
            <pc:docMk/>
            <pc:sldMk cId="1137383143" sldId="260"/>
            <ac:picMk id="6" creationId="{9A4A39A7-EA86-4FA0-B882-1B66BB58AE96}"/>
          </ac:picMkLst>
        </pc:picChg>
        <pc:picChg chg="mod">
          <ac:chgData name="shlomi levi" userId="e76353203f2fa5b4" providerId="LiveId" clId="{64C040BD-6643-4EC4-BB43-A05749421DC8}" dt="2020-12-01T20:40:11.650" v="2445"/>
          <ac:picMkLst>
            <pc:docMk/>
            <pc:sldMk cId="1137383143" sldId="260"/>
            <ac:picMk id="9" creationId="{2DDDD590-E536-40BA-99F3-318E230E6522}"/>
          </ac:picMkLst>
        </pc:picChg>
        <pc:picChg chg="mod">
          <ac:chgData name="shlomi levi" userId="e76353203f2fa5b4" providerId="LiveId" clId="{64C040BD-6643-4EC4-BB43-A05749421DC8}" dt="2020-12-02T07:56:45.116" v="3013"/>
          <ac:picMkLst>
            <pc:docMk/>
            <pc:sldMk cId="1137383143" sldId="260"/>
            <ac:picMk id="12" creationId="{8D3E7BF2-6DF7-46D7-AD72-C8865D2972CF}"/>
          </ac:picMkLst>
        </pc:picChg>
      </pc:sldChg>
      <pc:sldChg chg="addSp delSp modSp add del mod modTransition setBg">
        <pc:chgData name="shlomi levi" userId="e76353203f2fa5b4" providerId="LiveId" clId="{64C040BD-6643-4EC4-BB43-A05749421DC8}" dt="2020-12-01T18:40:23.950" v="2339" actId="47"/>
        <pc:sldMkLst>
          <pc:docMk/>
          <pc:sldMk cId="897625187" sldId="261"/>
        </pc:sldMkLst>
        <pc:spChg chg="mod">
          <ac:chgData name="shlomi levi" userId="e76353203f2fa5b4" providerId="LiveId" clId="{64C040BD-6643-4EC4-BB43-A05749421DC8}" dt="2020-12-01T13:12:19.818" v="1314" actId="20577"/>
          <ac:spMkLst>
            <pc:docMk/>
            <pc:sldMk cId="897625187" sldId="261"/>
            <ac:spMk id="2" creationId="{BF124CAA-562C-4590-B6A9-3B3EB257E9B8}"/>
          </ac:spMkLst>
        </pc:spChg>
        <pc:spChg chg="del">
          <ac:chgData name="shlomi levi" userId="e76353203f2fa5b4" providerId="LiveId" clId="{64C040BD-6643-4EC4-BB43-A05749421DC8}" dt="2020-12-01T12:48:02.453" v="1230" actId="478"/>
          <ac:spMkLst>
            <pc:docMk/>
            <pc:sldMk cId="897625187" sldId="261"/>
            <ac:spMk id="3" creationId="{770BD42B-2918-4453-BF14-7FC2ECB2447A}"/>
          </ac:spMkLst>
        </pc:spChg>
        <pc:spChg chg="add del mod">
          <ac:chgData name="shlomi levi" userId="e76353203f2fa5b4" providerId="LiveId" clId="{64C040BD-6643-4EC4-BB43-A05749421DC8}" dt="2020-12-01T12:48:07.095" v="1231" actId="478"/>
          <ac:spMkLst>
            <pc:docMk/>
            <pc:sldMk cId="897625187" sldId="261"/>
            <ac:spMk id="5" creationId="{8BA22F1E-4A8A-4546-A62D-26CAC9255D9D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6" creationId="{3F236424-0629-4EAC-8596-3A82169D9601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7" creationId="{C96E492B-014F-4DA3-8078-93DC20253838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8" creationId="{D00A415E-32FB-400E-AEAF-EF0C546998BF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9" creationId="{A0681CF4-1B1B-4CCE-8119-DB9111D8BD71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0" creationId="{B219EA0C-B817-4E3F-81D9-702E73081294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1" creationId="{1B1DB64D-7C3E-4B4B-9F99-AD797CE3A0E5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2" creationId="{B4CCCB50-4418-4FEA-AD00-46371C4704CE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3" creationId="{977BA904-382C-42C7-B1F2-FA1C8011FE01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4" creationId="{63F55F8F-A350-422A-A5D7-BF62E37B7D5C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5" creationId="{9E94BE40-EE82-4054-A33D-C32CEF0AA369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6" creationId="{69602AC2-0838-4ED3-87E4-1800C16BEEC6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7" creationId="{7FF8E6D2-B281-4AB5-A7C4-1399BDF616C7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8" creationId="{16482B73-9E68-4800-A4E8-4B38AEED8BA6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19" creationId="{FC42E284-DE0C-489F-9FE2-B454987A4374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0" creationId="{65AC6950-879B-4BC0-B114-38DDC53CB8BD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1" creationId="{551C00AF-382C-4870-9419-6080B324E2FF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2" creationId="{E5AB29E2-21FB-4E1F-A732-53E99CED58C9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3" creationId="{64A54A23-2334-4CC5-B5FB-1B7C2CABFAE3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4" creationId="{28BB52C6-54BA-4AE4-BF3D-F23F9BBC1534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5" creationId="{0E4165BC-F1EB-42AB-8DD8-EC471AFF1123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6" creationId="{CA305FBF-4D37-4E08-B0F6-4D238CDF8B38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7" creationId="{9E2E1A94-F829-420D-9BFB-47837C962ECF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8" creationId="{365A8411-076D-42D3-90C5-B1FE472CDE4F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29" creationId="{C9DA110E-DA1D-4B8F-9320-630FE42A8062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0" creationId="{E3C69F0C-09BC-4B21-888E-2417525D31B6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1" creationId="{5430A057-B8D0-48CF-8810-7E1D1CD5075D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2" creationId="{23A501B3-E822-4FA3-AB3B-354479C9DF19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3" creationId="{8754F69A-5D83-4D86-B291-2347FC0F420C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4" creationId="{9EE731DE-C09F-48CA-A8C9-865E641C0EF5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5" creationId="{4B4C7640-1996-4146-AB23-CE41251003A8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6" creationId="{B9C747D6-A591-48E9-93DC-B0E128198A0E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7" creationId="{379216C8-534A-4664-A36B-315D51073E92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8" creationId="{E534B4FD-5C4C-419E-9959-E39A3F7BD4C6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39" creationId="{0CAE069D-725F-4041-B849-AB969C446A0C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40" creationId="{61D3295B-93BC-4270-91CC-E7EB1B1B7CB7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41" creationId="{3E2D92F6-4C54-44D7-9CDC-BC6CE2CF056F}"/>
          </ac:spMkLst>
        </pc:spChg>
        <pc:spChg chg="add del mod">
          <ac:chgData name="shlomi levi" userId="e76353203f2fa5b4" providerId="LiveId" clId="{64C040BD-6643-4EC4-BB43-A05749421DC8}" dt="2020-12-01T18:39:57.469" v="2335" actId="478"/>
          <ac:spMkLst>
            <pc:docMk/>
            <pc:sldMk cId="897625187" sldId="261"/>
            <ac:spMk id="42" creationId="{6623342F-6183-4976-B7C1-5F7B9874558F}"/>
          </ac:spMkLst>
        </pc:spChg>
        <pc:picChg chg="add mod">
          <ac:chgData name="shlomi levi" userId="e76353203f2fa5b4" providerId="LiveId" clId="{64C040BD-6643-4EC4-BB43-A05749421DC8}" dt="2020-12-01T18:40:05.177" v="2338" actId="962"/>
          <ac:picMkLst>
            <pc:docMk/>
            <pc:sldMk cId="897625187" sldId="261"/>
            <ac:picMk id="44" creationId="{1369ED0E-4DC3-4169-80CA-7B83993C1EAD}"/>
          </ac:picMkLst>
        </pc:picChg>
        <pc:picChg chg="add mod">
          <ac:chgData name="shlomi levi" userId="e76353203f2fa5b4" providerId="LiveId" clId="{64C040BD-6643-4EC4-BB43-A05749421DC8}" dt="2020-12-01T14:55:36.107" v="1471" actId="1076"/>
          <ac:picMkLst>
            <pc:docMk/>
            <pc:sldMk cId="897625187" sldId="261"/>
            <ac:picMk id="13314" creationId="{2CFD259E-72E0-40DB-A675-2926E9455C67}"/>
          </ac:picMkLst>
        </pc:picChg>
      </pc:sldChg>
      <pc:sldChg chg="add del setBg">
        <pc:chgData name="shlomi levi" userId="e76353203f2fa5b4" providerId="LiveId" clId="{64C040BD-6643-4EC4-BB43-A05749421DC8}" dt="2020-12-01T12:47:03.777" v="1226"/>
        <pc:sldMkLst>
          <pc:docMk/>
          <pc:sldMk cId="3735476975" sldId="261"/>
        </pc:sldMkLst>
      </pc:sldChg>
      <pc:sldChg chg="addSp delSp modSp add mod modTransition setBg modAnim">
        <pc:chgData name="shlomi levi" userId="e76353203f2fa5b4" providerId="LiveId" clId="{64C040BD-6643-4EC4-BB43-A05749421DC8}" dt="2020-12-02T11:35:44.230" v="4127"/>
        <pc:sldMkLst>
          <pc:docMk/>
          <pc:sldMk cId="2129335033" sldId="262"/>
        </pc:sldMkLst>
        <pc:spChg chg="mod">
          <ac:chgData name="shlomi levi" userId="e76353203f2fa5b4" providerId="LiveId" clId="{64C040BD-6643-4EC4-BB43-A05749421DC8}" dt="2020-12-02T08:05:18.532" v="3238" actId="20577"/>
          <ac:spMkLst>
            <pc:docMk/>
            <pc:sldMk cId="2129335033" sldId="262"/>
            <ac:spMk id="2" creationId="{BF124CAA-562C-4590-B6A9-3B3EB257E9B8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" creationId="{D3F254BB-880A-4D5E-B49C-5282C780F66D}"/>
          </ac:spMkLst>
        </pc:spChg>
        <pc:spChg chg="add del mod or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" creationId="{18686E17-1928-4E5A-906A-48DDD2F0C075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5" creationId="{6757587E-DF23-4F05-A6BC-833A7781BA06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6" creationId="{3F236424-0629-4EAC-8596-3A82169D9601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7" creationId="{C96E492B-014F-4DA3-8078-93DC20253838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8" creationId="{D00A415E-32FB-400E-AEAF-EF0C546998BF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9" creationId="{A0681CF4-1B1B-4CCE-8119-DB9111D8BD71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0" creationId="{B219EA0C-B817-4E3F-81D9-702E73081294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1" creationId="{1B1DB64D-7C3E-4B4B-9F99-AD797CE3A0E5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2" creationId="{B4CCCB50-4418-4FEA-AD00-46371C4704CE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3" creationId="{977BA904-382C-42C7-B1F2-FA1C8011FE01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4" creationId="{63F55F8F-A350-422A-A5D7-BF62E37B7D5C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5" creationId="{9E94BE40-EE82-4054-A33D-C32CEF0AA369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6" creationId="{69602AC2-0838-4ED3-87E4-1800C16BEEC6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7" creationId="{7FF8E6D2-B281-4AB5-A7C4-1399BDF616C7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8" creationId="{16482B73-9E68-4800-A4E8-4B38AEED8BA6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19" creationId="{FC42E284-DE0C-489F-9FE2-B454987A4374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0" creationId="{65AC6950-879B-4BC0-B114-38DDC53CB8BD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1" creationId="{551C00AF-382C-4870-9419-6080B324E2FF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2" creationId="{E5AB29E2-21FB-4E1F-A732-53E99CED58C9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3" creationId="{64A54A23-2334-4CC5-B5FB-1B7C2CABFAE3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4" creationId="{28BB52C6-54BA-4AE4-BF3D-F23F9BBC1534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5" creationId="{0E4165BC-F1EB-42AB-8DD8-EC471AFF1123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6" creationId="{CA305FBF-4D37-4E08-B0F6-4D238CDF8B38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7" creationId="{9E2E1A94-F829-420D-9BFB-47837C962ECF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8" creationId="{365A8411-076D-42D3-90C5-B1FE472CDE4F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29" creationId="{C9DA110E-DA1D-4B8F-9320-630FE42A8062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0" creationId="{E3C69F0C-09BC-4B21-888E-2417525D31B6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1" creationId="{5430A057-B8D0-48CF-8810-7E1D1CD5075D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2" creationId="{23A501B3-E822-4FA3-AB3B-354479C9DF19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3" creationId="{8754F69A-5D83-4D86-B291-2347FC0F420C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4" creationId="{9EE731DE-C09F-48CA-A8C9-865E641C0EF5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5" creationId="{4B4C7640-1996-4146-AB23-CE41251003A8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6" creationId="{B9C747D6-A591-48E9-93DC-B0E128198A0E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7" creationId="{379216C8-534A-4664-A36B-315D51073E92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8" creationId="{E534B4FD-5C4C-419E-9959-E39A3F7BD4C6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39" creationId="{0CAE069D-725F-4041-B849-AB969C446A0C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0" creationId="{61D3295B-93BC-4270-91CC-E7EB1B1B7CB7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1" creationId="{3E2D92F6-4C54-44D7-9CDC-BC6CE2CF056F}"/>
          </ac:spMkLst>
        </pc:spChg>
        <pc:spChg chg="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2" creationId="{6623342F-6183-4976-B7C1-5F7B9874558F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3" creationId="{F313A85F-B45E-46AF-9A2E-7D6450E5E1F9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4" creationId="{21FC5C3D-D2CF-4E81-ACE9-3825D6DF89DF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5" creationId="{0C95D55B-A6E1-4B55-B719-B247095BBF36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6" creationId="{2EBD366A-0D01-48E6-BEF0-12BE5AB0309F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7" creationId="{C6BB6E9A-A340-40D4-8EF5-5E6978EE85D6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8" creationId="{679E5F59-33E9-46B2-9855-2BF33685F3BD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49" creationId="{C7599EC4-ECBD-453C-AB2F-9EF3CAABE9C6}"/>
          </ac:spMkLst>
        </pc:spChg>
        <pc:spChg chg="add del mod">
          <ac:chgData name="shlomi levi" userId="e76353203f2fa5b4" providerId="LiveId" clId="{64C040BD-6643-4EC4-BB43-A05749421DC8}" dt="2020-12-01T18:40:27.812" v="2340" actId="478"/>
          <ac:spMkLst>
            <pc:docMk/>
            <pc:sldMk cId="2129335033" sldId="262"/>
            <ac:spMk id="50" creationId="{0CA3763A-B584-4E2B-9FDE-CD29AA39C0BD}"/>
          </ac:spMkLst>
        </pc:spChg>
        <pc:spChg chg="mod">
          <ac:chgData name="shlomi levi" userId="e76353203f2fa5b4" providerId="LiveId" clId="{64C040BD-6643-4EC4-BB43-A05749421DC8}" dt="2020-12-01T20:40:15.664" v="2447"/>
          <ac:spMkLst>
            <pc:docMk/>
            <pc:sldMk cId="2129335033" sldId="262"/>
            <ac:spMk id="53" creationId="{7557A46A-57ED-4073-A10D-DB010ECC28C9}"/>
          </ac:spMkLst>
        </pc:spChg>
        <pc:spChg chg="mod">
          <ac:chgData name="shlomi levi" userId="e76353203f2fa5b4" providerId="LiveId" clId="{64C040BD-6643-4EC4-BB43-A05749421DC8}" dt="2020-12-02T07:56:55.298" v="3017"/>
          <ac:spMkLst>
            <pc:docMk/>
            <pc:sldMk cId="2129335033" sldId="262"/>
            <ac:spMk id="56" creationId="{4BA12A24-6974-4237-A1EE-50CF1E28C27D}"/>
          </ac:spMkLst>
        </pc:spChg>
        <pc:spChg chg="add del">
          <ac:chgData name="shlomi levi" userId="e76353203f2fa5b4" providerId="LiveId" clId="{64C040BD-6643-4EC4-BB43-A05749421DC8}" dt="2020-12-02T08:05:33.719" v="3241" actId="22"/>
          <ac:spMkLst>
            <pc:docMk/>
            <pc:sldMk cId="2129335033" sldId="262"/>
            <ac:spMk id="59" creationId="{6EF3E2BF-57C0-467A-8F56-0702C33FD151}"/>
          </ac:spMkLst>
        </pc:spChg>
        <pc:spChg chg="add del">
          <ac:chgData name="shlomi levi" userId="e76353203f2fa5b4" providerId="LiveId" clId="{64C040BD-6643-4EC4-BB43-A05749421DC8}" dt="2020-12-02T08:06:11.942" v="3247" actId="22"/>
          <ac:spMkLst>
            <pc:docMk/>
            <pc:sldMk cId="2129335033" sldId="262"/>
            <ac:spMk id="62" creationId="{6AF3CE91-2A60-4754-81C5-60752C944CD7}"/>
          </ac:spMkLst>
        </pc:spChg>
        <pc:spChg chg="add del">
          <ac:chgData name="shlomi levi" userId="e76353203f2fa5b4" providerId="LiveId" clId="{64C040BD-6643-4EC4-BB43-A05749421DC8}" dt="2020-12-02T08:08:17.845" v="3264" actId="22"/>
          <ac:spMkLst>
            <pc:docMk/>
            <pc:sldMk cId="2129335033" sldId="262"/>
            <ac:spMk id="67" creationId="{3F86CA6F-8F73-4DA3-B463-86A7C20D32B1}"/>
          </ac:spMkLst>
        </pc:spChg>
        <pc:spChg chg="add del">
          <ac:chgData name="shlomi levi" userId="e76353203f2fa5b4" providerId="LiveId" clId="{64C040BD-6643-4EC4-BB43-A05749421DC8}" dt="2020-12-02T08:11:21.596" v="3284" actId="22"/>
          <ac:spMkLst>
            <pc:docMk/>
            <pc:sldMk cId="2129335033" sldId="262"/>
            <ac:spMk id="70" creationId="{204EE5F9-DDE7-4932-94D2-4A3F2CC0FD86}"/>
          </ac:spMkLst>
        </pc:spChg>
        <pc:grpChg chg="add del mod">
          <ac:chgData name="shlomi levi" userId="e76353203f2fa5b4" providerId="LiveId" clId="{64C040BD-6643-4EC4-BB43-A05749421DC8}" dt="2020-12-02T07:56:54.286" v="3016" actId="478"/>
          <ac:grpSpMkLst>
            <pc:docMk/>
            <pc:sldMk cId="2129335033" sldId="262"/>
            <ac:grpSpMk id="52" creationId="{1010B9E0-8B9E-435A-AB5A-54FE4C2D8063}"/>
          </ac:grpSpMkLst>
        </pc:grpChg>
        <pc:grpChg chg="add mod">
          <ac:chgData name="shlomi levi" userId="e76353203f2fa5b4" providerId="LiveId" clId="{64C040BD-6643-4EC4-BB43-A05749421DC8}" dt="2020-12-02T07:56:55.298" v="3017"/>
          <ac:grpSpMkLst>
            <pc:docMk/>
            <pc:sldMk cId="2129335033" sldId="262"/>
            <ac:grpSpMk id="55" creationId="{0F12E99E-5AB7-4093-915C-9468EDD83D36}"/>
          </ac:grpSpMkLst>
        </pc:grpChg>
        <pc:picChg chg="add del mod">
          <ac:chgData name="shlomi levi" userId="e76353203f2fa5b4" providerId="LiveId" clId="{64C040BD-6643-4EC4-BB43-A05749421DC8}" dt="2020-12-02T08:05:22.147" v="3239" actId="478"/>
          <ac:picMkLst>
            <pc:docMk/>
            <pc:sldMk cId="2129335033" sldId="262"/>
            <ac:picMk id="51" creationId="{2E3C5B58-4A1C-4FBA-B0EC-2265555AA72F}"/>
          </ac:picMkLst>
        </pc:picChg>
        <pc:picChg chg="mod">
          <ac:chgData name="shlomi levi" userId="e76353203f2fa5b4" providerId="LiveId" clId="{64C040BD-6643-4EC4-BB43-A05749421DC8}" dt="2020-12-01T20:40:15.664" v="2447"/>
          <ac:picMkLst>
            <pc:docMk/>
            <pc:sldMk cId="2129335033" sldId="262"/>
            <ac:picMk id="54" creationId="{59F6C5ED-E6FC-4403-801C-CFBFD4C89305}"/>
          </ac:picMkLst>
        </pc:picChg>
        <pc:picChg chg="mod">
          <ac:chgData name="shlomi levi" userId="e76353203f2fa5b4" providerId="LiveId" clId="{64C040BD-6643-4EC4-BB43-A05749421DC8}" dt="2020-12-02T07:56:55.298" v="3017"/>
          <ac:picMkLst>
            <pc:docMk/>
            <pc:sldMk cId="2129335033" sldId="262"/>
            <ac:picMk id="57" creationId="{05B451AC-5D39-4994-93B9-24FA72215491}"/>
          </ac:picMkLst>
        </pc:picChg>
        <pc:picChg chg="add mod">
          <ac:chgData name="shlomi levi" userId="e76353203f2fa5b4" providerId="LiveId" clId="{64C040BD-6643-4EC4-BB43-A05749421DC8}" dt="2020-12-02T10:35:17.398" v="3886" actId="1076"/>
          <ac:picMkLst>
            <pc:docMk/>
            <pc:sldMk cId="2129335033" sldId="262"/>
            <ac:picMk id="65" creationId="{A81C0442-F153-437F-95FA-6EF0BE35369E}"/>
          </ac:picMkLst>
        </pc:picChg>
        <pc:picChg chg="add mod">
          <ac:chgData name="shlomi levi" userId="e76353203f2fa5b4" providerId="LiveId" clId="{64C040BD-6643-4EC4-BB43-A05749421DC8}" dt="2020-12-02T10:36:56.475" v="3893" actId="1076"/>
          <ac:picMkLst>
            <pc:docMk/>
            <pc:sldMk cId="2129335033" sldId="262"/>
            <ac:picMk id="68" creationId="{A2C2A979-9703-4FCB-A386-DD728D24B68C}"/>
          </ac:picMkLst>
        </pc:picChg>
        <pc:picChg chg="add mod">
          <ac:chgData name="shlomi levi" userId="e76353203f2fa5b4" providerId="LiveId" clId="{64C040BD-6643-4EC4-BB43-A05749421DC8}" dt="2020-12-02T10:37:10.919" v="3895" actId="1076"/>
          <ac:picMkLst>
            <pc:docMk/>
            <pc:sldMk cId="2129335033" sldId="262"/>
            <ac:picMk id="71" creationId="{04685E0F-97DB-4AD0-9743-9630507398CA}"/>
          </ac:picMkLst>
        </pc:picChg>
        <pc:picChg chg="add del mod">
          <ac:chgData name="shlomi levi" userId="e76353203f2fa5b4" providerId="LiveId" clId="{64C040BD-6643-4EC4-BB43-A05749421DC8}" dt="2020-12-02T08:05:43.108" v="3245"/>
          <ac:picMkLst>
            <pc:docMk/>
            <pc:sldMk cId="2129335033" sldId="262"/>
            <ac:picMk id="12290" creationId="{5ED6704F-3A91-4134-A453-8366EE9124C6}"/>
          </ac:picMkLst>
        </pc:picChg>
        <pc:picChg chg="add del mod">
          <ac:chgData name="shlomi levi" userId="e76353203f2fa5b4" providerId="LiveId" clId="{64C040BD-6643-4EC4-BB43-A05749421DC8}" dt="2020-12-02T10:33:08.891" v="3882" actId="478"/>
          <ac:picMkLst>
            <pc:docMk/>
            <pc:sldMk cId="2129335033" sldId="262"/>
            <ac:picMk id="12292" creationId="{81C9D785-1FDC-4F21-8589-6A6989A972C4}"/>
          </ac:picMkLst>
        </pc:picChg>
        <pc:picChg chg="add del mod">
          <ac:chgData name="shlomi levi" userId="e76353203f2fa5b4" providerId="LiveId" clId="{64C040BD-6643-4EC4-BB43-A05749421DC8}" dt="2020-12-02T08:07:11.186" v="3253" actId="478"/>
          <ac:picMkLst>
            <pc:docMk/>
            <pc:sldMk cId="2129335033" sldId="262"/>
            <ac:picMk id="12294" creationId="{0D5F1FF3-E4EC-459D-8429-57E6E227E3B9}"/>
          </ac:picMkLst>
        </pc:picChg>
        <pc:picChg chg="add del mod">
          <ac:chgData name="shlomi levi" userId="e76353203f2fa5b4" providerId="LiveId" clId="{64C040BD-6643-4EC4-BB43-A05749421DC8}" dt="2020-12-02T10:33:07.254" v="3881" actId="478"/>
          <ac:picMkLst>
            <pc:docMk/>
            <pc:sldMk cId="2129335033" sldId="262"/>
            <ac:picMk id="12296" creationId="{FACF5F87-69EA-4656-8F83-8CFC779C2EE1}"/>
          </ac:picMkLst>
        </pc:picChg>
        <pc:picChg chg="add del mod">
          <ac:chgData name="shlomi levi" userId="e76353203f2fa5b4" providerId="LiveId" clId="{64C040BD-6643-4EC4-BB43-A05749421DC8}" dt="2020-12-02T10:33:05.442" v="3880" actId="478"/>
          <ac:picMkLst>
            <pc:docMk/>
            <pc:sldMk cId="2129335033" sldId="262"/>
            <ac:picMk id="12298" creationId="{7F1F4AA1-9CBA-44FD-A9A4-453E681446FE}"/>
          </ac:picMkLst>
        </pc:picChg>
        <pc:picChg chg="add del">
          <ac:chgData name="shlomi levi" userId="e76353203f2fa5b4" providerId="LiveId" clId="{64C040BD-6643-4EC4-BB43-A05749421DC8}" dt="2020-12-02T08:11:43.170" v="3286" actId="478"/>
          <ac:picMkLst>
            <pc:docMk/>
            <pc:sldMk cId="2129335033" sldId="262"/>
            <ac:picMk id="12300" creationId="{BFDE8660-221E-4149-8815-2395EF2EA84B}"/>
          </ac:picMkLst>
        </pc:picChg>
      </pc:sldChg>
      <pc:sldChg chg="add del setBg">
        <pc:chgData name="shlomi levi" userId="e76353203f2fa5b4" providerId="LiveId" clId="{64C040BD-6643-4EC4-BB43-A05749421DC8}" dt="2020-12-01T12:52:43.204" v="1300" actId="47"/>
        <pc:sldMkLst>
          <pc:docMk/>
          <pc:sldMk cId="2537040060" sldId="262"/>
        </pc:sldMkLst>
      </pc:sldChg>
      <pc:sldChg chg="addSp delSp modSp add del mod">
        <pc:chgData name="shlomi levi" userId="e76353203f2fa5b4" providerId="LiveId" clId="{64C040BD-6643-4EC4-BB43-A05749421DC8}" dt="2020-12-01T14:50:04.712" v="1458" actId="2696"/>
        <pc:sldMkLst>
          <pc:docMk/>
          <pc:sldMk cId="836338341" sldId="263"/>
        </pc:sldMkLst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6" creationId="{3F236424-0629-4EAC-8596-3A82169D9601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7" creationId="{C96E492B-014F-4DA3-8078-93DC20253838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8" creationId="{D00A415E-32FB-400E-AEAF-EF0C546998BF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9" creationId="{A0681CF4-1B1B-4CCE-8119-DB9111D8BD71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0" creationId="{B219EA0C-B817-4E3F-81D9-702E73081294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1" creationId="{1B1DB64D-7C3E-4B4B-9F99-AD797CE3A0E5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2" creationId="{B4CCCB50-4418-4FEA-AD00-46371C4704CE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3" creationId="{977BA904-382C-42C7-B1F2-FA1C8011FE01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4" creationId="{63F55F8F-A350-422A-A5D7-BF62E37B7D5C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5" creationId="{9E94BE40-EE82-4054-A33D-C32CEF0AA369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6" creationId="{69602AC2-0838-4ED3-87E4-1800C16BEEC6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7" creationId="{7FF8E6D2-B281-4AB5-A7C4-1399BDF616C7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8" creationId="{16482B73-9E68-4800-A4E8-4B38AEED8BA6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19" creationId="{FC42E284-DE0C-489F-9FE2-B454987A4374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0" creationId="{65AC6950-879B-4BC0-B114-38DDC53CB8BD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1" creationId="{551C00AF-382C-4870-9419-6080B324E2FF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2" creationId="{E5AB29E2-21FB-4E1F-A732-53E99CED58C9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3" creationId="{64A54A23-2334-4CC5-B5FB-1B7C2CABFAE3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4" creationId="{28BB52C6-54BA-4AE4-BF3D-F23F9BBC1534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5" creationId="{0E4165BC-F1EB-42AB-8DD8-EC471AFF1123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6" creationId="{CA305FBF-4D37-4E08-B0F6-4D238CDF8B38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7" creationId="{9E2E1A94-F829-420D-9BFB-47837C962ECF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8" creationId="{365A8411-076D-42D3-90C5-B1FE472CDE4F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29" creationId="{C9DA110E-DA1D-4B8F-9320-630FE42A8062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0" creationId="{E3C69F0C-09BC-4B21-888E-2417525D31B6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1" creationId="{5430A057-B8D0-48CF-8810-7E1D1CD5075D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2" creationId="{23A501B3-E822-4FA3-AB3B-354479C9DF19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3" creationId="{8754F69A-5D83-4D86-B291-2347FC0F420C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4" creationId="{9EE731DE-C09F-48CA-A8C9-865E641C0EF5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5" creationId="{4B4C7640-1996-4146-AB23-CE41251003A8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6" creationId="{B9C747D6-A591-48E9-93DC-B0E128198A0E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7" creationId="{379216C8-534A-4664-A36B-315D51073E92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8" creationId="{E534B4FD-5C4C-419E-9959-E39A3F7BD4C6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39" creationId="{0CAE069D-725F-4041-B849-AB969C446A0C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40" creationId="{61D3295B-93BC-4270-91CC-E7EB1B1B7CB7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41" creationId="{3E2D92F6-4C54-44D7-9CDC-BC6CE2CF056F}"/>
          </ac:spMkLst>
        </pc:spChg>
        <pc:spChg chg="del">
          <ac:chgData name="shlomi levi" userId="e76353203f2fa5b4" providerId="LiveId" clId="{64C040BD-6643-4EC4-BB43-A05749421DC8}" dt="2020-12-01T13:23:42.137" v="1319" actId="478"/>
          <ac:spMkLst>
            <pc:docMk/>
            <pc:sldMk cId="836338341" sldId="263"/>
            <ac:spMk id="42" creationId="{6623342F-6183-4976-B7C1-5F7B9874558F}"/>
          </ac:spMkLst>
        </pc:spChg>
        <pc:picChg chg="add del mod">
          <ac:chgData name="shlomi levi" userId="e76353203f2fa5b4" providerId="LiveId" clId="{64C040BD-6643-4EC4-BB43-A05749421DC8}" dt="2020-12-01T13:25:59.680" v="1323" actId="478"/>
          <ac:picMkLst>
            <pc:docMk/>
            <pc:sldMk cId="836338341" sldId="263"/>
            <ac:picMk id="4" creationId="{FC6C7FD8-B1E6-4DDF-A4E1-5B630EA9776C}"/>
          </ac:picMkLst>
        </pc:picChg>
        <pc:picChg chg="add mod">
          <ac:chgData name="shlomi levi" userId="e76353203f2fa5b4" providerId="LiveId" clId="{64C040BD-6643-4EC4-BB43-A05749421DC8}" dt="2020-12-01T13:26:05.592" v="1326" actId="1076"/>
          <ac:picMkLst>
            <pc:docMk/>
            <pc:sldMk cId="836338341" sldId="263"/>
            <ac:picMk id="43" creationId="{EFE4073F-A15F-4873-B9F3-595A326571AD}"/>
          </ac:picMkLst>
        </pc:picChg>
      </pc:sldChg>
      <pc:sldChg chg="addSp delSp modSp add del mod modTransition setBg">
        <pc:chgData name="shlomi levi" userId="e76353203f2fa5b4" providerId="LiveId" clId="{64C040BD-6643-4EC4-BB43-A05749421DC8}" dt="2020-12-02T08:17:31.600" v="3342" actId="47"/>
        <pc:sldMkLst>
          <pc:docMk/>
          <pc:sldMk cId="1720879668" sldId="263"/>
        </pc:sldMkLst>
        <pc:spChg chg="mod">
          <ac:chgData name="shlomi levi" userId="e76353203f2fa5b4" providerId="LiveId" clId="{64C040BD-6643-4EC4-BB43-A05749421DC8}" dt="2020-12-01T20:47:23.686" v="2550" actId="20577"/>
          <ac:spMkLst>
            <pc:docMk/>
            <pc:sldMk cId="1720879668" sldId="263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1T20:40:20.270" v="2450"/>
          <ac:spMkLst>
            <pc:docMk/>
            <pc:sldMk cId="1720879668" sldId="263"/>
            <ac:spMk id="5" creationId="{915BE549-11D6-49FC-9B80-E19C80752B34}"/>
          </ac:spMkLst>
        </pc:spChg>
        <pc:spChg chg="mod">
          <ac:chgData name="shlomi levi" userId="e76353203f2fa5b4" providerId="LiveId" clId="{64C040BD-6643-4EC4-BB43-A05749421DC8}" dt="2020-12-02T07:57:08.560" v="3023"/>
          <ac:spMkLst>
            <pc:docMk/>
            <pc:sldMk cId="1720879668" sldId="263"/>
            <ac:spMk id="8" creationId="{A1F9C7FA-882D-4F36-BC7B-A3F4CB54A917}"/>
          </ac:spMkLst>
        </pc:spChg>
        <pc:grpChg chg="add del mod">
          <ac:chgData name="shlomi levi" userId="e76353203f2fa5b4" providerId="LiveId" clId="{64C040BD-6643-4EC4-BB43-A05749421DC8}" dt="2020-12-02T07:57:07.427" v="3022" actId="478"/>
          <ac:grpSpMkLst>
            <pc:docMk/>
            <pc:sldMk cId="1720879668" sldId="263"/>
            <ac:grpSpMk id="4" creationId="{9D286A93-5E50-4D40-81D5-CB7EB0532B26}"/>
          </ac:grpSpMkLst>
        </pc:grpChg>
        <pc:grpChg chg="add mod">
          <ac:chgData name="shlomi levi" userId="e76353203f2fa5b4" providerId="LiveId" clId="{64C040BD-6643-4EC4-BB43-A05749421DC8}" dt="2020-12-02T07:57:08.560" v="3023"/>
          <ac:grpSpMkLst>
            <pc:docMk/>
            <pc:sldMk cId="1720879668" sldId="263"/>
            <ac:grpSpMk id="7" creationId="{607CD57C-B868-4B00-827B-70B8B8B66292}"/>
          </ac:grpSpMkLst>
        </pc:grpChg>
        <pc:picChg chg="mod">
          <ac:chgData name="shlomi levi" userId="e76353203f2fa5b4" providerId="LiveId" clId="{64C040BD-6643-4EC4-BB43-A05749421DC8}" dt="2020-12-01T20:40:20.270" v="2450"/>
          <ac:picMkLst>
            <pc:docMk/>
            <pc:sldMk cId="1720879668" sldId="263"/>
            <ac:picMk id="6" creationId="{D34C515A-8F95-42DA-B23A-9FE701AF8799}"/>
          </ac:picMkLst>
        </pc:picChg>
        <pc:picChg chg="mod">
          <ac:chgData name="shlomi levi" userId="e76353203f2fa5b4" providerId="LiveId" clId="{64C040BD-6643-4EC4-BB43-A05749421DC8}" dt="2020-12-02T07:57:08.560" v="3023"/>
          <ac:picMkLst>
            <pc:docMk/>
            <pc:sldMk cId="1720879668" sldId="263"/>
            <ac:picMk id="9" creationId="{0323DB42-32AD-4740-8043-A92A8BAA358D}"/>
          </ac:picMkLst>
        </pc:picChg>
        <pc:picChg chg="mod">
          <ac:chgData name="shlomi levi" userId="e76353203f2fa5b4" providerId="LiveId" clId="{64C040BD-6643-4EC4-BB43-A05749421DC8}" dt="2020-12-01T20:47:17.784" v="2539" actId="14861"/>
          <ac:picMkLst>
            <pc:docMk/>
            <pc:sldMk cId="1720879668" sldId="263"/>
            <ac:picMk id="43" creationId="{EFE4073F-A15F-4873-B9F3-595A326571AD}"/>
          </ac:picMkLst>
        </pc:picChg>
      </pc:sldChg>
      <pc:sldChg chg="add del setBg">
        <pc:chgData name="shlomi levi" userId="e76353203f2fa5b4" providerId="LiveId" clId="{64C040BD-6643-4EC4-BB43-A05749421DC8}" dt="2020-12-01T13:22:51.087" v="1316" actId="47"/>
        <pc:sldMkLst>
          <pc:docMk/>
          <pc:sldMk cId="2342630589" sldId="263"/>
        </pc:sldMkLst>
      </pc:sldChg>
      <pc:sldChg chg="add del modTransition setBg">
        <pc:chgData name="shlomi levi" userId="e76353203f2fa5b4" providerId="LiveId" clId="{64C040BD-6643-4EC4-BB43-A05749421DC8}" dt="2020-12-01T18:27:02.545" v="2197" actId="47"/>
        <pc:sldMkLst>
          <pc:docMk/>
          <pc:sldMk cId="1185739506" sldId="264"/>
        </pc:sldMkLst>
      </pc:sldChg>
      <pc:sldChg chg="addSp delSp add del mod">
        <pc:chgData name="shlomi levi" userId="e76353203f2fa5b4" providerId="LiveId" clId="{64C040BD-6643-4EC4-BB43-A05749421DC8}" dt="2020-12-01T14:50:04.712" v="1458" actId="2696"/>
        <pc:sldMkLst>
          <pc:docMk/>
          <pc:sldMk cId="883691944" sldId="265"/>
        </pc:sldMkLst>
        <pc:picChg chg="add">
          <ac:chgData name="shlomi levi" userId="e76353203f2fa5b4" providerId="LiveId" clId="{64C040BD-6643-4EC4-BB43-A05749421DC8}" dt="2020-12-01T13:26:33.533" v="1329" actId="22"/>
          <ac:picMkLst>
            <pc:docMk/>
            <pc:sldMk cId="883691944" sldId="265"/>
            <ac:picMk id="4" creationId="{4D65B19B-DEC5-45CF-A834-8CB0AC8AE07A}"/>
          </ac:picMkLst>
        </pc:picChg>
        <pc:picChg chg="del">
          <ac:chgData name="shlomi levi" userId="e76353203f2fa5b4" providerId="LiveId" clId="{64C040BD-6643-4EC4-BB43-A05749421DC8}" dt="2020-12-01T13:26:32.982" v="1328" actId="478"/>
          <ac:picMkLst>
            <pc:docMk/>
            <pc:sldMk cId="883691944" sldId="265"/>
            <ac:picMk id="43" creationId="{EFE4073F-A15F-4873-B9F3-595A326571AD}"/>
          </ac:picMkLst>
        </pc:picChg>
      </pc:sldChg>
      <pc:sldChg chg="addSp delSp modSp add mod ord modTransition setBg modAnim">
        <pc:chgData name="shlomi levi" userId="e76353203f2fa5b4" providerId="LiveId" clId="{64C040BD-6643-4EC4-BB43-A05749421DC8}" dt="2020-12-02T11:41:29.315" v="4161"/>
        <pc:sldMkLst>
          <pc:docMk/>
          <pc:sldMk cId="3512285959" sldId="265"/>
        </pc:sldMkLst>
        <pc:spChg chg="mod">
          <ac:chgData name="shlomi levi" userId="e76353203f2fa5b4" providerId="LiveId" clId="{64C040BD-6643-4EC4-BB43-A05749421DC8}" dt="2020-12-02T08:33:11.561" v="3456" actId="20577"/>
          <ac:spMkLst>
            <pc:docMk/>
            <pc:sldMk cId="3512285959" sldId="265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1T20:40:21.207" v="2451"/>
          <ac:spMkLst>
            <pc:docMk/>
            <pc:sldMk cId="3512285959" sldId="265"/>
            <ac:spMk id="6" creationId="{A1CEB51B-B13E-4BAE-9AC4-23287EB4C425}"/>
          </ac:spMkLst>
        </pc:spChg>
        <pc:spChg chg="mod">
          <ac:chgData name="shlomi levi" userId="e76353203f2fa5b4" providerId="LiveId" clId="{64C040BD-6643-4EC4-BB43-A05749421DC8}" dt="2020-12-02T07:57:03.996" v="3021"/>
          <ac:spMkLst>
            <pc:docMk/>
            <pc:sldMk cId="3512285959" sldId="265"/>
            <ac:spMk id="9" creationId="{E0E7397F-9E1E-4F7D-94A1-7476DA7BCBEE}"/>
          </ac:spMkLst>
        </pc:spChg>
        <pc:spChg chg="add mod">
          <ac:chgData name="shlomi levi" userId="e76353203f2fa5b4" providerId="LiveId" clId="{64C040BD-6643-4EC4-BB43-A05749421DC8}" dt="2020-12-02T08:15:40.374" v="3325" actId="1076"/>
          <ac:spMkLst>
            <pc:docMk/>
            <pc:sldMk cId="3512285959" sldId="265"/>
            <ac:spMk id="12" creationId="{816DB560-83D4-4077-BE29-3570D1B61B55}"/>
          </ac:spMkLst>
        </pc:spChg>
        <pc:spChg chg="add mod">
          <ac:chgData name="shlomi levi" userId="e76353203f2fa5b4" providerId="LiveId" clId="{64C040BD-6643-4EC4-BB43-A05749421DC8}" dt="2020-12-02T08:16:11.191" v="3328" actId="1076"/>
          <ac:spMkLst>
            <pc:docMk/>
            <pc:sldMk cId="3512285959" sldId="265"/>
            <ac:spMk id="16" creationId="{9FB122A5-63B7-46B5-B0AA-78DADAE53078}"/>
          </ac:spMkLst>
        </pc:spChg>
        <pc:spChg chg="add mod">
          <ac:chgData name="shlomi levi" userId="e76353203f2fa5b4" providerId="LiveId" clId="{64C040BD-6643-4EC4-BB43-A05749421DC8}" dt="2020-12-02T08:17:16.554" v="3341" actId="1076"/>
          <ac:spMkLst>
            <pc:docMk/>
            <pc:sldMk cId="3512285959" sldId="265"/>
            <ac:spMk id="17" creationId="{11E75BF5-C125-4D49-9405-0101EB5E6DDD}"/>
          </ac:spMkLst>
        </pc:spChg>
        <pc:spChg chg="add mod">
          <ac:chgData name="shlomi levi" userId="e76353203f2fa5b4" providerId="LiveId" clId="{64C040BD-6643-4EC4-BB43-A05749421DC8}" dt="2020-12-02T08:17:11.574" v="3340" actId="1076"/>
          <ac:spMkLst>
            <pc:docMk/>
            <pc:sldMk cId="3512285959" sldId="265"/>
            <ac:spMk id="19" creationId="{5C6DB8C5-2596-48F0-A9EB-3583B997140C}"/>
          </ac:spMkLst>
        </pc:spChg>
        <pc:grpChg chg="add del mod">
          <ac:chgData name="shlomi levi" userId="e76353203f2fa5b4" providerId="LiveId" clId="{64C040BD-6643-4EC4-BB43-A05749421DC8}" dt="2020-12-02T07:57:03.072" v="3020" actId="478"/>
          <ac:grpSpMkLst>
            <pc:docMk/>
            <pc:sldMk cId="3512285959" sldId="265"/>
            <ac:grpSpMk id="5" creationId="{EB952F4F-BD5F-4132-8F4C-AAC5C685E618}"/>
          </ac:grpSpMkLst>
        </pc:grpChg>
        <pc:grpChg chg="add mod">
          <ac:chgData name="shlomi levi" userId="e76353203f2fa5b4" providerId="LiveId" clId="{64C040BD-6643-4EC4-BB43-A05749421DC8}" dt="2020-12-02T07:57:03.996" v="3021"/>
          <ac:grpSpMkLst>
            <pc:docMk/>
            <pc:sldMk cId="3512285959" sldId="265"/>
            <ac:grpSpMk id="8" creationId="{334F5192-62DF-4282-8828-C4DCECAFC2B6}"/>
          </ac:grpSpMkLst>
        </pc:grpChg>
        <pc:picChg chg="del mod">
          <ac:chgData name="shlomi levi" userId="e76353203f2fa5b4" providerId="LiveId" clId="{64C040BD-6643-4EC4-BB43-A05749421DC8}" dt="2020-12-02T08:12:07.455" v="3287" actId="478"/>
          <ac:picMkLst>
            <pc:docMk/>
            <pc:sldMk cId="3512285959" sldId="265"/>
            <ac:picMk id="4" creationId="{4D65B19B-DEC5-45CF-A834-8CB0AC8AE07A}"/>
          </ac:picMkLst>
        </pc:picChg>
        <pc:picChg chg="mod">
          <ac:chgData name="shlomi levi" userId="e76353203f2fa5b4" providerId="LiveId" clId="{64C040BD-6643-4EC4-BB43-A05749421DC8}" dt="2020-12-01T20:40:21.207" v="2451"/>
          <ac:picMkLst>
            <pc:docMk/>
            <pc:sldMk cId="3512285959" sldId="265"/>
            <ac:picMk id="7" creationId="{FAEA7A3B-07A5-47E9-88DE-F068C5E6D486}"/>
          </ac:picMkLst>
        </pc:picChg>
        <pc:picChg chg="mod">
          <ac:chgData name="shlomi levi" userId="e76353203f2fa5b4" providerId="LiveId" clId="{64C040BD-6643-4EC4-BB43-A05749421DC8}" dt="2020-12-02T07:57:03.996" v="3021"/>
          <ac:picMkLst>
            <pc:docMk/>
            <pc:sldMk cId="3512285959" sldId="265"/>
            <ac:picMk id="10" creationId="{021C6BA2-C202-4507-A475-DFB55BA8E2C6}"/>
          </ac:picMkLst>
        </pc:picChg>
        <pc:picChg chg="add mod">
          <ac:chgData name="shlomi levi" userId="e76353203f2fa5b4" providerId="LiveId" clId="{64C040BD-6643-4EC4-BB43-A05749421DC8}" dt="2020-12-02T08:15:29.138" v="3319" actId="1076"/>
          <ac:picMkLst>
            <pc:docMk/>
            <pc:sldMk cId="3512285959" sldId="265"/>
            <ac:picMk id="13" creationId="{C7CCB4D4-AA6D-4E19-8315-A7C32DAA01B2}"/>
          </ac:picMkLst>
        </pc:picChg>
        <pc:picChg chg="add mod">
          <ac:chgData name="shlomi levi" userId="e76353203f2fa5b4" providerId="LiveId" clId="{64C040BD-6643-4EC4-BB43-A05749421DC8}" dt="2020-12-02T08:15:30.901" v="3320" actId="1076"/>
          <ac:picMkLst>
            <pc:docMk/>
            <pc:sldMk cId="3512285959" sldId="265"/>
            <ac:picMk id="23554" creationId="{0FB7157E-A124-449A-A400-A7C50164EC44}"/>
          </ac:picMkLst>
        </pc:picChg>
        <pc:picChg chg="add del mod">
          <ac:chgData name="shlomi levi" userId="e76353203f2fa5b4" providerId="LiveId" clId="{64C040BD-6643-4EC4-BB43-A05749421DC8}" dt="2020-12-02T08:16:50.930" v="3338" actId="478"/>
          <ac:picMkLst>
            <pc:docMk/>
            <pc:sldMk cId="3512285959" sldId="265"/>
            <ac:picMk id="23556" creationId="{70453955-EAFA-4288-8749-4E4766FF392C}"/>
          </ac:picMkLst>
        </pc:picChg>
      </pc:sldChg>
      <pc:sldChg chg="addSp modSp add del mod modTransition setBg">
        <pc:chgData name="shlomi levi" userId="e76353203f2fa5b4" providerId="LiveId" clId="{64C040BD-6643-4EC4-BB43-A05749421DC8}" dt="2020-12-01T20:48:23.078" v="2560" actId="47"/>
        <pc:sldMkLst>
          <pc:docMk/>
          <pc:sldMk cId="1543670989" sldId="266"/>
        </pc:sldMkLst>
        <pc:spChg chg="mod">
          <ac:chgData name="shlomi levi" userId="e76353203f2fa5b4" providerId="LiveId" clId="{64C040BD-6643-4EC4-BB43-A05749421DC8}" dt="2020-12-01T20:40:22.117" v="2452"/>
          <ac:spMkLst>
            <pc:docMk/>
            <pc:sldMk cId="1543670989" sldId="266"/>
            <ac:spMk id="6" creationId="{7128AB86-77CF-41AE-B17E-31CCFE18AF57}"/>
          </ac:spMkLst>
        </pc:spChg>
        <pc:grpChg chg="add mod">
          <ac:chgData name="shlomi levi" userId="e76353203f2fa5b4" providerId="LiveId" clId="{64C040BD-6643-4EC4-BB43-A05749421DC8}" dt="2020-12-01T20:40:22.117" v="2452"/>
          <ac:grpSpMkLst>
            <pc:docMk/>
            <pc:sldMk cId="1543670989" sldId="266"/>
            <ac:grpSpMk id="5" creationId="{148C634E-3A9B-445E-B300-5A8C00EAA503}"/>
          </ac:grpSpMkLst>
        </pc:grpChg>
        <pc:picChg chg="mod">
          <ac:chgData name="shlomi levi" userId="e76353203f2fa5b4" providerId="LiveId" clId="{64C040BD-6643-4EC4-BB43-A05749421DC8}" dt="2020-12-01T20:48:00.421" v="2555" actId="1076"/>
          <ac:picMkLst>
            <pc:docMk/>
            <pc:sldMk cId="1543670989" sldId="266"/>
            <ac:picMk id="4" creationId="{4D65B19B-DEC5-45CF-A834-8CB0AC8AE07A}"/>
          </ac:picMkLst>
        </pc:picChg>
        <pc:picChg chg="mod">
          <ac:chgData name="shlomi levi" userId="e76353203f2fa5b4" providerId="LiveId" clId="{64C040BD-6643-4EC4-BB43-A05749421DC8}" dt="2020-12-01T20:40:22.117" v="2452"/>
          <ac:picMkLst>
            <pc:docMk/>
            <pc:sldMk cId="1543670989" sldId="266"/>
            <ac:picMk id="7" creationId="{05C65F40-E0E7-409A-AC60-A02FDE7AFD5D}"/>
          </ac:picMkLst>
        </pc:picChg>
      </pc:sldChg>
      <pc:sldChg chg="add del">
        <pc:chgData name="shlomi levi" userId="e76353203f2fa5b4" providerId="LiveId" clId="{64C040BD-6643-4EC4-BB43-A05749421DC8}" dt="2020-12-01T14:50:04.712" v="1458" actId="2696"/>
        <pc:sldMkLst>
          <pc:docMk/>
          <pc:sldMk cId="3945014941" sldId="266"/>
        </pc:sldMkLst>
      </pc:sldChg>
      <pc:sldChg chg="addSp delSp modSp add del mod">
        <pc:chgData name="shlomi levi" userId="e76353203f2fa5b4" providerId="LiveId" clId="{64C040BD-6643-4EC4-BB43-A05749421DC8}" dt="2020-12-01T14:50:04.712" v="1458" actId="2696"/>
        <pc:sldMkLst>
          <pc:docMk/>
          <pc:sldMk cId="2496834391" sldId="267"/>
        </pc:sldMkLst>
        <pc:picChg chg="del">
          <ac:chgData name="shlomi levi" userId="e76353203f2fa5b4" providerId="LiveId" clId="{64C040BD-6643-4EC4-BB43-A05749421DC8}" dt="2020-12-01T13:28:08.774" v="1332" actId="478"/>
          <ac:picMkLst>
            <pc:docMk/>
            <pc:sldMk cId="2496834391" sldId="267"/>
            <ac:picMk id="4" creationId="{4D65B19B-DEC5-45CF-A834-8CB0AC8AE07A}"/>
          </ac:picMkLst>
        </pc:picChg>
        <pc:picChg chg="add mod">
          <ac:chgData name="shlomi levi" userId="e76353203f2fa5b4" providerId="LiveId" clId="{64C040BD-6643-4EC4-BB43-A05749421DC8}" dt="2020-12-01T13:28:12.785" v="1334" actId="1076"/>
          <ac:picMkLst>
            <pc:docMk/>
            <pc:sldMk cId="2496834391" sldId="267"/>
            <ac:picMk id="5" creationId="{27F4AEED-4E56-42BC-9B70-6A05E5C6F789}"/>
          </ac:picMkLst>
        </pc:picChg>
      </pc:sldChg>
      <pc:sldChg chg="addSp delSp modSp add del mod modTransition setBg">
        <pc:chgData name="shlomi levi" userId="e76353203f2fa5b4" providerId="LiveId" clId="{64C040BD-6643-4EC4-BB43-A05749421DC8}" dt="2020-12-02T08:39:23.369" v="3494" actId="47"/>
        <pc:sldMkLst>
          <pc:docMk/>
          <pc:sldMk cId="3510731461" sldId="267"/>
        </pc:sldMkLst>
        <pc:spChg chg="mod">
          <ac:chgData name="shlomi levi" userId="e76353203f2fa5b4" providerId="LiveId" clId="{64C040BD-6643-4EC4-BB43-A05749421DC8}" dt="2020-12-01T20:40:23.034" v="2453"/>
          <ac:spMkLst>
            <pc:docMk/>
            <pc:sldMk cId="3510731461" sldId="267"/>
            <ac:spMk id="6" creationId="{D549A7BC-F740-4BF8-B318-FA706D144D48}"/>
          </ac:spMkLst>
        </pc:spChg>
        <pc:spChg chg="mod">
          <ac:chgData name="shlomi levi" userId="e76353203f2fa5b4" providerId="LiveId" clId="{64C040BD-6643-4EC4-BB43-A05749421DC8}" dt="2020-12-02T07:57:12.960" v="3025"/>
          <ac:spMkLst>
            <pc:docMk/>
            <pc:sldMk cId="3510731461" sldId="267"/>
            <ac:spMk id="9" creationId="{22AFDF30-3073-4940-83AB-53B7E88BD5AE}"/>
          </ac:spMkLst>
        </pc:spChg>
        <pc:grpChg chg="add del mod">
          <ac:chgData name="shlomi levi" userId="e76353203f2fa5b4" providerId="LiveId" clId="{64C040BD-6643-4EC4-BB43-A05749421DC8}" dt="2020-12-02T07:57:11.912" v="3024" actId="478"/>
          <ac:grpSpMkLst>
            <pc:docMk/>
            <pc:sldMk cId="3510731461" sldId="267"/>
            <ac:grpSpMk id="4" creationId="{245C7A4D-CF79-4A6D-9E89-E057EB7F9D8B}"/>
          </ac:grpSpMkLst>
        </pc:grpChg>
        <pc:grpChg chg="add mod">
          <ac:chgData name="shlomi levi" userId="e76353203f2fa5b4" providerId="LiveId" clId="{64C040BD-6643-4EC4-BB43-A05749421DC8}" dt="2020-12-02T07:57:12.960" v="3025"/>
          <ac:grpSpMkLst>
            <pc:docMk/>
            <pc:sldMk cId="3510731461" sldId="267"/>
            <ac:grpSpMk id="8" creationId="{657F1BB2-C75C-4F4F-A6EB-BB5CB8ABD9D3}"/>
          </ac:grpSpMkLst>
        </pc:grpChg>
        <pc:picChg chg="mod">
          <ac:chgData name="shlomi levi" userId="e76353203f2fa5b4" providerId="LiveId" clId="{64C040BD-6643-4EC4-BB43-A05749421DC8}" dt="2020-12-01T20:48:10.890" v="2557" actId="1076"/>
          <ac:picMkLst>
            <pc:docMk/>
            <pc:sldMk cId="3510731461" sldId="267"/>
            <ac:picMk id="5" creationId="{27F4AEED-4E56-42BC-9B70-6A05E5C6F789}"/>
          </ac:picMkLst>
        </pc:picChg>
        <pc:picChg chg="mod">
          <ac:chgData name="shlomi levi" userId="e76353203f2fa5b4" providerId="LiveId" clId="{64C040BD-6643-4EC4-BB43-A05749421DC8}" dt="2020-12-01T20:40:23.034" v="2453"/>
          <ac:picMkLst>
            <pc:docMk/>
            <pc:sldMk cId="3510731461" sldId="267"/>
            <ac:picMk id="7" creationId="{09D9E492-2B9B-40BE-A0E6-C828DA9B785E}"/>
          </ac:picMkLst>
        </pc:picChg>
        <pc:picChg chg="mod">
          <ac:chgData name="shlomi levi" userId="e76353203f2fa5b4" providerId="LiveId" clId="{64C040BD-6643-4EC4-BB43-A05749421DC8}" dt="2020-12-02T07:57:12.960" v="3025"/>
          <ac:picMkLst>
            <pc:docMk/>
            <pc:sldMk cId="3510731461" sldId="267"/>
            <ac:picMk id="10" creationId="{0939448B-8A3A-4432-B527-73DF2AF9EE61}"/>
          </ac:picMkLst>
        </pc:picChg>
      </pc:sldChg>
      <pc:sldChg chg="addSp delSp add del mod">
        <pc:chgData name="shlomi levi" userId="e76353203f2fa5b4" providerId="LiveId" clId="{64C040BD-6643-4EC4-BB43-A05749421DC8}" dt="2020-12-01T14:50:04.712" v="1458" actId="2696"/>
        <pc:sldMkLst>
          <pc:docMk/>
          <pc:sldMk cId="317402177" sldId="268"/>
        </pc:sldMkLst>
        <pc:picChg chg="add">
          <ac:chgData name="shlomi levi" userId="e76353203f2fa5b4" providerId="LiveId" clId="{64C040BD-6643-4EC4-BB43-A05749421DC8}" dt="2020-12-01T13:29:02.585" v="1337" actId="22"/>
          <ac:picMkLst>
            <pc:docMk/>
            <pc:sldMk cId="317402177" sldId="268"/>
            <ac:picMk id="4" creationId="{1785E5CE-3B9F-420A-B4F7-F895929F0D28}"/>
          </ac:picMkLst>
        </pc:picChg>
        <pc:picChg chg="del">
          <ac:chgData name="shlomi levi" userId="e76353203f2fa5b4" providerId="LiveId" clId="{64C040BD-6643-4EC4-BB43-A05749421DC8}" dt="2020-12-01T13:29:01.979" v="1336" actId="478"/>
          <ac:picMkLst>
            <pc:docMk/>
            <pc:sldMk cId="317402177" sldId="268"/>
            <ac:picMk id="5" creationId="{27F4AEED-4E56-42BC-9B70-6A05E5C6F789}"/>
          </ac:picMkLst>
        </pc:picChg>
      </pc:sldChg>
      <pc:sldChg chg="addSp delSp modSp add del mod modTransition setBg">
        <pc:chgData name="shlomi levi" userId="e76353203f2fa5b4" providerId="LiveId" clId="{64C040BD-6643-4EC4-BB43-A05749421DC8}" dt="2020-12-02T08:39:26.261" v="3495" actId="47"/>
        <pc:sldMkLst>
          <pc:docMk/>
          <pc:sldMk cId="3370701518" sldId="268"/>
        </pc:sldMkLst>
        <pc:spChg chg="del mod topLvl">
          <ac:chgData name="shlomi levi" userId="e76353203f2fa5b4" providerId="LiveId" clId="{64C040BD-6643-4EC4-BB43-A05749421DC8}" dt="2020-12-02T07:57:20.383" v="3027" actId="478"/>
          <ac:spMkLst>
            <pc:docMk/>
            <pc:sldMk cId="3370701518" sldId="268"/>
            <ac:spMk id="6" creationId="{03851AA6-3033-4318-8FC5-BC2CACA36F84}"/>
          </ac:spMkLst>
        </pc:spChg>
        <pc:spChg chg="mod">
          <ac:chgData name="shlomi levi" userId="e76353203f2fa5b4" providerId="LiveId" clId="{64C040BD-6643-4EC4-BB43-A05749421DC8}" dt="2020-12-02T07:57:23.258" v="3028"/>
          <ac:spMkLst>
            <pc:docMk/>
            <pc:sldMk cId="3370701518" sldId="268"/>
            <ac:spMk id="9" creationId="{C30E9740-C832-439D-B42E-882D7B1D3394}"/>
          </ac:spMkLst>
        </pc:spChg>
        <pc:grpChg chg="add del mod">
          <ac:chgData name="shlomi levi" userId="e76353203f2fa5b4" providerId="LiveId" clId="{64C040BD-6643-4EC4-BB43-A05749421DC8}" dt="2020-12-02T07:57:18.501" v="3026" actId="478"/>
          <ac:grpSpMkLst>
            <pc:docMk/>
            <pc:sldMk cId="3370701518" sldId="268"/>
            <ac:grpSpMk id="5" creationId="{B0550C98-ADF5-4623-9BFF-50706074EC86}"/>
          </ac:grpSpMkLst>
        </pc:grpChg>
        <pc:grpChg chg="add mod">
          <ac:chgData name="shlomi levi" userId="e76353203f2fa5b4" providerId="LiveId" clId="{64C040BD-6643-4EC4-BB43-A05749421DC8}" dt="2020-12-02T07:57:23.258" v="3028"/>
          <ac:grpSpMkLst>
            <pc:docMk/>
            <pc:sldMk cId="3370701518" sldId="268"/>
            <ac:grpSpMk id="8" creationId="{6B9FBFC8-03EC-4D3A-A153-3DCA781C8DA3}"/>
          </ac:grpSpMkLst>
        </pc:grpChg>
        <pc:picChg chg="mod">
          <ac:chgData name="shlomi levi" userId="e76353203f2fa5b4" providerId="LiveId" clId="{64C040BD-6643-4EC4-BB43-A05749421DC8}" dt="2020-12-01T20:48:18.053" v="2559" actId="1076"/>
          <ac:picMkLst>
            <pc:docMk/>
            <pc:sldMk cId="3370701518" sldId="268"/>
            <ac:picMk id="4" creationId="{1785E5CE-3B9F-420A-B4F7-F895929F0D28}"/>
          </ac:picMkLst>
        </pc:picChg>
        <pc:picChg chg="del mod topLvl">
          <ac:chgData name="shlomi levi" userId="e76353203f2fa5b4" providerId="LiveId" clId="{64C040BD-6643-4EC4-BB43-A05749421DC8}" dt="2020-12-02T07:57:18.501" v="3026" actId="478"/>
          <ac:picMkLst>
            <pc:docMk/>
            <pc:sldMk cId="3370701518" sldId="268"/>
            <ac:picMk id="7" creationId="{54FB9A5B-1842-4576-81DB-373EAC183255}"/>
          </ac:picMkLst>
        </pc:picChg>
        <pc:picChg chg="mod">
          <ac:chgData name="shlomi levi" userId="e76353203f2fa5b4" providerId="LiveId" clId="{64C040BD-6643-4EC4-BB43-A05749421DC8}" dt="2020-12-02T07:57:23.258" v="3028"/>
          <ac:picMkLst>
            <pc:docMk/>
            <pc:sldMk cId="3370701518" sldId="268"/>
            <ac:picMk id="10" creationId="{1058F477-E1F6-4BFD-A025-5E329062852C}"/>
          </ac:picMkLst>
        </pc:picChg>
      </pc:sldChg>
      <pc:sldChg chg="addSp delSp add del mod">
        <pc:chgData name="shlomi levi" userId="e76353203f2fa5b4" providerId="LiveId" clId="{64C040BD-6643-4EC4-BB43-A05749421DC8}" dt="2020-12-01T14:50:04.712" v="1458" actId="2696"/>
        <pc:sldMkLst>
          <pc:docMk/>
          <pc:sldMk cId="2547617144" sldId="269"/>
        </pc:sldMkLst>
        <pc:picChg chg="del">
          <ac:chgData name="shlomi levi" userId="e76353203f2fa5b4" providerId="LiveId" clId="{64C040BD-6643-4EC4-BB43-A05749421DC8}" dt="2020-12-01T13:29:41.164" v="1339" actId="478"/>
          <ac:picMkLst>
            <pc:docMk/>
            <pc:sldMk cId="2547617144" sldId="269"/>
            <ac:picMk id="4" creationId="{1785E5CE-3B9F-420A-B4F7-F895929F0D28}"/>
          </ac:picMkLst>
        </pc:picChg>
        <pc:picChg chg="add">
          <ac:chgData name="shlomi levi" userId="e76353203f2fa5b4" providerId="LiveId" clId="{64C040BD-6643-4EC4-BB43-A05749421DC8}" dt="2020-12-01T13:29:42.414" v="1340" actId="22"/>
          <ac:picMkLst>
            <pc:docMk/>
            <pc:sldMk cId="2547617144" sldId="269"/>
            <ac:picMk id="5" creationId="{ED530483-A33B-45AC-BDBA-3DF1FB8B1999}"/>
          </ac:picMkLst>
        </pc:picChg>
      </pc:sldChg>
      <pc:sldChg chg="addSp delSp modSp add mod modTransition setBg modAnim">
        <pc:chgData name="shlomi levi" userId="e76353203f2fa5b4" providerId="LiveId" clId="{64C040BD-6643-4EC4-BB43-A05749421DC8}" dt="2020-12-02T11:43:37.629" v="4168"/>
        <pc:sldMkLst>
          <pc:docMk/>
          <pc:sldMk cId="4283832185" sldId="269"/>
        </pc:sldMkLst>
        <pc:spChg chg="mod">
          <ac:chgData name="shlomi levi" userId="e76353203f2fa5b4" providerId="LiveId" clId="{64C040BD-6643-4EC4-BB43-A05749421DC8}" dt="2020-12-02T09:51:49.378" v="3721" actId="20577"/>
          <ac:spMkLst>
            <pc:docMk/>
            <pc:sldMk cId="4283832185" sldId="269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1T20:40:24.949" v="2455"/>
          <ac:spMkLst>
            <pc:docMk/>
            <pc:sldMk cId="4283832185" sldId="269"/>
            <ac:spMk id="6" creationId="{BE7FD44C-60BA-46F9-BAC9-65FBB2CF4A77}"/>
          </ac:spMkLst>
        </pc:spChg>
        <pc:spChg chg="mod">
          <ac:chgData name="shlomi levi" userId="e76353203f2fa5b4" providerId="LiveId" clId="{64C040BD-6643-4EC4-BB43-A05749421DC8}" dt="2020-12-02T07:57:30.755" v="3030"/>
          <ac:spMkLst>
            <pc:docMk/>
            <pc:sldMk cId="4283832185" sldId="269"/>
            <ac:spMk id="9" creationId="{96B47E82-B990-472B-8241-580BAB15345D}"/>
          </ac:spMkLst>
        </pc:spChg>
        <pc:spChg chg="add del">
          <ac:chgData name="shlomi levi" userId="e76353203f2fa5b4" providerId="LiveId" clId="{64C040BD-6643-4EC4-BB43-A05749421DC8}" dt="2020-12-02T09:00:38.127" v="3510" actId="22"/>
          <ac:spMkLst>
            <pc:docMk/>
            <pc:sldMk cId="4283832185" sldId="269"/>
            <ac:spMk id="11" creationId="{AB13CD54-2756-4A64-98A3-A9535C7B79A8}"/>
          </ac:spMkLst>
        </pc:spChg>
        <pc:spChg chg="add mod">
          <ac:chgData name="shlomi levi" userId="e76353203f2fa5b4" providerId="LiveId" clId="{64C040BD-6643-4EC4-BB43-A05749421DC8}" dt="2020-12-02T11:26:53.485" v="4107" actId="120"/>
          <ac:spMkLst>
            <pc:docMk/>
            <pc:sldMk cId="4283832185" sldId="269"/>
            <ac:spMk id="17" creationId="{6E28DA32-AB79-4D44-9F36-96C9E645EBA0}"/>
          </ac:spMkLst>
        </pc:spChg>
        <pc:spChg chg="add del">
          <ac:chgData name="shlomi levi" userId="e76353203f2fa5b4" providerId="LiveId" clId="{64C040BD-6643-4EC4-BB43-A05749421DC8}" dt="2020-12-02T09:16:00.660" v="3526" actId="22"/>
          <ac:spMkLst>
            <pc:docMk/>
            <pc:sldMk cId="4283832185" sldId="269"/>
            <ac:spMk id="19" creationId="{3881CAC7-F5DC-4D96-A33A-A66818BF1032}"/>
          </ac:spMkLst>
        </pc:spChg>
        <pc:spChg chg="add mod">
          <ac:chgData name="shlomi levi" userId="e76353203f2fa5b4" providerId="LiveId" clId="{64C040BD-6643-4EC4-BB43-A05749421DC8}" dt="2020-12-02T09:27:37.121" v="3613" actId="1076"/>
          <ac:spMkLst>
            <pc:docMk/>
            <pc:sldMk cId="4283832185" sldId="269"/>
            <ac:spMk id="21" creationId="{49C6BB43-25A8-4EDC-B359-EBD02FBBC3DD}"/>
          </ac:spMkLst>
        </pc:spChg>
        <pc:spChg chg="add mod">
          <ac:chgData name="shlomi levi" userId="e76353203f2fa5b4" providerId="LiveId" clId="{64C040BD-6643-4EC4-BB43-A05749421DC8}" dt="2020-12-02T11:26:53.485" v="4107" actId="120"/>
          <ac:spMkLst>
            <pc:docMk/>
            <pc:sldMk cId="4283832185" sldId="269"/>
            <ac:spMk id="24" creationId="{2C475647-D7C0-4261-97DD-F5D97ADAC143}"/>
          </ac:spMkLst>
        </pc:spChg>
        <pc:spChg chg="add mod">
          <ac:chgData name="shlomi levi" userId="e76353203f2fa5b4" providerId="LiveId" clId="{64C040BD-6643-4EC4-BB43-A05749421DC8}" dt="2020-12-02T09:32:55.640" v="3658" actId="1076"/>
          <ac:spMkLst>
            <pc:docMk/>
            <pc:sldMk cId="4283832185" sldId="269"/>
            <ac:spMk id="25" creationId="{F9563E1B-AB2F-4D81-AF6B-6036F7258B5C}"/>
          </ac:spMkLst>
        </pc:spChg>
        <pc:spChg chg="add mod">
          <ac:chgData name="shlomi levi" userId="e76353203f2fa5b4" providerId="LiveId" clId="{64C040BD-6643-4EC4-BB43-A05749421DC8}" dt="2020-12-02T09:32:48.711" v="3657" actId="1076"/>
          <ac:spMkLst>
            <pc:docMk/>
            <pc:sldMk cId="4283832185" sldId="269"/>
            <ac:spMk id="26" creationId="{A0F7B989-089F-4790-A87C-E373AF24E21E}"/>
          </ac:spMkLst>
        </pc:spChg>
        <pc:spChg chg="add mod">
          <ac:chgData name="shlomi levi" userId="e76353203f2fa5b4" providerId="LiveId" clId="{64C040BD-6643-4EC4-BB43-A05749421DC8}" dt="2020-12-02T09:32:38.826" v="3653" actId="1076"/>
          <ac:spMkLst>
            <pc:docMk/>
            <pc:sldMk cId="4283832185" sldId="269"/>
            <ac:spMk id="27" creationId="{E7F95A02-A4F2-40BA-96D7-B4EE28950D5B}"/>
          </ac:spMkLst>
        </pc:spChg>
        <pc:spChg chg="add mod">
          <ac:chgData name="shlomi levi" userId="e76353203f2fa5b4" providerId="LiveId" clId="{64C040BD-6643-4EC4-BB43-A05749421DC8}" dt="2020-12-02T09:32:34.664" v="3652" actId="1076"/>
          <ac:spMkLst>
            <pc:docMk/>
            <pc:sldMk cId="4283832185" sldId="269"/>
            <ac:spMk id="30" creationId="{3848E234-5733-4B28-A259-CD65B413D63D}"/>
          </ac:spMkLst>
        </pc:spChg>
        <pc:spChg chg="add del mod">
          <ac:chgData name="shlomi levi" userId="e76353203f2fa5b4" providerId="LiveId" clId="{64C040BD-6643-4EC4-BB43-A05749421DC8}" dt="2020-12-02T09:29:38.860" v="3630" actId="478"/>
          <ac:spMkLst>
            <pc:docMk/>
            <pc:sldMk cId="4283832185" sldId="269"/>
            <ac:spMk id="32" creationId="{3CDCC109-96F9-47D2-BE99-90A748076D16}"/>
          </ac:spMkLst>
        </pc:spChg>
        <pc:spChg chg="add mod">
          <ac:chgData name="shlomi levi" userId="e76353203f2fa5b4" providerId="LiveId" clId="{64C040BD-6643-4EC4-BB43-A05749421DC8}" dt="2020-12-02T11:26:53.485" v="4107" actId="120"/>
          <ac:spMkLst>
            <pc:docMk/>
            <pc:sldMk cId="4283832185" sldId="269"/>
            <ac:spMk id="33" creationId="{7EBF3F81-5957-4212-8641-75811B213C52}"/>
          </ac:spMkLst>
        </pc:spChg>
        <pc:spChg chg="add mod">
          <ac:chgData name="shlomi levi" userId="e76353203f2fa5b4" providerId="LiveId" clId="{64C040BD-6643-4EC4-BB43-A05749421DC8}" dt="2020-12-02T09:42:00.050" v="3667" actId="1076"/>
          <ac:spMkLst>
            <pc:docMk/>
            <pc:sldMk cId="4283832185" sldId="269"/>
            <ac:spMk id="34" creationId="{E581C688-3127-445D-A3F8-998D3B6ACAA1}"/>
          </ac:spMkLst>
        </pc:spChg>
        <pc:spChg chg="add mod">
          <ac:chgData name="shlomi levi" userId="e76353203f2fa5b4" providerId="LiveId" clId="{64C040BD-6643-4EC4-BB43-A05749421DC8}" dt="2020-12-02T09:32:25.220" v="3650" actId="1076"/>
          <ac:spMkLst>
            <pc:docMk/>
            <pc:sldMk cId="4283832185" sldId="269"/>
            <ac:spMk id="36" creationId="{3F5C51B9-046C-4B22-B189-5957C4534015}"/>
          </ac:spMkLst>
        </pc:spChg>
        <pc:grpChg chg="add del mod">
          <ac:chgData name="shlomi levi" userId="e76353203f2fa5b4" providerId="LiveId" clId="{64C040BD-6643-4EC4-BB43-A05749421DC8}" dt="2020-12-02T07:57:29.755" v="3029" actId="478"/>
          <ac:grpSpMkLst>
            <pc:docMk/>
            <pc:sldMk cId="4283832185" sldId="269"/>
            <ac:grpSpMk id="4" creationId="{33B96F4B-E906-48F2-87F1-E2C62C127161}"/>
          </ac:grpSpMkLst>
        </pc:grpChg>
        <pc:grpChg chg="add mod">
          <ac:chgData name="shlomi levi" userId="e76353203f2fa5b4" providerId="LiveId" clId="{64C040BD-6643-4EC4-BB43-A05749421DC8}" dt="2020-12-02T07:57:30.755" v="3030"/>
          <ac:grpSpMkLst>
            <pc:docMk/>
            <pc:sldMk cId="4283832185" sldId="269"/>
            <ac:grpSpMk id="8" creationId="{642FE65F-37F5-4373-B033-DDBCE4E7D1A9}"/>
          </ac:grpSpMkLst>
        </pc:grpChg>
        <pc:picChg chg="del mod">
          <ac:chgData name="shlomi levi" userId="e76353203f2fa5b4" providerId="LiveId" clId="{64C040BD-6643-4EC4-BB43-A05749421DC8}" dt="2020-12-02T08:52:03.600" v="3499" actId="478"/>
          <ac:picMkLst>
            <pc:docMk/>
            <pc:sldMk cId="4283832185" sldId="269"/>
            <ac:picMk id="5" creationId="{ED530483-A33B-45AC-BDBA-3DF1FB8B1999}"/>
          </ac:picMkLst>
        </pc:picChg>
        <pc:picChg chg="mod">
          <ac:chgData name="shlomi levi" userId="e76353203f2fa5b4" providerId="LiveId" clId="{64C040BD-6643-4EC4-BB43-A05749421DC8}" dt="2020-12-01T20:40:24.949" v="2455"/>
          <ac:picMkLst>
            <pc:docMk/>
            <pc:sldMk cId="4283832185" sldId="269"/>
            <ac:picMk id="7" creationId="{180EA6E0-7088-46A3-8DF9-AA6CB60B915B}"/>
          </ac:picMkLst>
        </pc:picChg>
        <pc:picChg chg="mod">
          <ac:chgData name="shlomi levi" userId="e76353203f2fa5b4" providerId="LiveId" clId="{64C040BD-6643-4EC4-BB43-A05749421DC8}" dt="2020-12-02T07:57:30.755" v="3030"/>
          <ac:picMkLst>
            <pc:docMk/>
            <pc:sldMk cId="4283832185" sldId="269"/>
            <ac:picMk id="10" creationId="{A71D48E5-4E89-4DB2-A937-8A745C2F96B9}"/>
          </ac:picMkLst>
        </pc:picChg>
        <pc:picChg chg="add del">
          <ac:chgData name="shlomi levi" userId="e76353203f2fa5b4" providerId="LiveId" clId="{64C040BD-6643-4EC4-BB43-A05749421DC8}" dt="2020-12-02T09:14:53.059" v="3512" actId="22"/>
          <ac:picMkLst>
            <pc:docMk/>
            <pc:sldMk cId="4283832185" sldId="269"/>
            <ac:picMk id="13" creationId="{866FCA04-7414-4E80-B3A0-DDA4B62254A0}"/>
          </ac:picMkLst>
        </pc:picChg>
        <pc:picChg chg="add mod">
          <ac:chgData name="shlomi levi" userId="e76353203f2fa5b4" providerId="LiveId" clId="{64C040BD-6643-4EC4-BB43-A05749421DC8}" dt="2020-12-02T09:32:44.687" v="3656" actId="1076"/>
          <ac:picMkLst>
            <pc:docMk/>
            <pc:sldMk cId="4283832185" sldId="269"/>
            <ac:picMk id="15" creationId="{BD7914FD-3088-4B6C-90AB-E0505145B6E8}"/>
          </ac:picMkLst>
        </pc:picChg>
        <pc:picChg chg="add mod">
          <ac:chgData name="shlomi levi" userId="e76353203f2fa5b4" providerId="LiveId" clId="{64C040BD-6643-4EC4-BB43-A05749421DC8}" dt="2020-12-02T09:32:19.296" v="3649" actId="1076"/>
          <ac:picMkLst>
            <pc:docMk/>
            <pc:sldMk cId="4283832185" sldId="269"/>
            <ac:picMk id="23" creationId="{1BBBB59B-8FE8-45B9-88BD-1FDD49AD1677}"/>
          </ac:picMkLst>
        </pc:picChg>
        <pc:picChg chg="add del mod">
          <ac:chgData name="shlomi levi" userId="e76353203f2fa5b4" providerId="LiveId" clId="{64C040BD-6643-4EC4-BB43-A05749421DC8}" dt="2020-12-02T09:31:24.817" v="3642" actId="478"/>
          <ac:picMkLst>
            <pc:docMk/>
            <pc:sldMk cId="4283832185" sldId="269"/>
            <ac:picMk id="29" creationId="{0DB42008-8E43-4ED7-BDB1-BCB2EC64465D}"/>
          </ac:picMkLst>
        </pc:picChg>
        <pc:picChg chg="add mod ord">
          <ac:chgData name="shlomi levi" userId="e76353203f2fa5b4" providerId="LiveId" clId="{64C040BD-6643-4EC4-BB43-A05749421DC8}" dt="2020-12-02T09:54:22.579" v="3729" actId="14100"/>
          <ac:picMkLst>
            <pc:docMk/>
            <pc:sldMk cId="4283832185" sldId="269"/>
            <ac:picMk id="38" creationId="{9C3D6348-05D8-4684-8A62-F98B15771E44}"/>
          </ac:picMkLst>
        </pc:picChg>
      </pc:sldChg>
      <pc:sldChg chg="add del setBg">
        <pc:chgData name="shlomi levi" userId="e76353203f2fa5b4" providerId="LiveId" clId="{64C040BD-6643-4EC4-BB43-A05749421DC8}" dt="2020-12-01T13:29:46.655" v="1342"/>
        <pc:sldMkLst>
          <pc:docMk/>
          <pc:sldMk cId="362433758" sldId="270"/>
        </pc:sldMkLst>
      </pc:sldChg>
      <pc:sldChg chg="addSp delSp modSp add del mod modTransition setBg">
        <pc:chgData name="shlomi levi" userId="e76353203f2fa5b4" providerId="LiveId" clId="{64C040BD-6643-4EC4-BB43-A05749421DC8}" dt="2020-12-02T09:30:38.477" v="3640" actId="47"/>
        <pc:sldMkLst>
          <pc:docMk/>
          <pc:sldMk cId="2186672054" sldId="270"/>
        </pc:sldMkLst>
        <pc:spChg chg="mod">
          <ac:chgData name="shlomi levi" userId="e76353203f2fa5b4" providerId="LiveId" clId="{64C040BD-6643-4EC4-BB43-A05749421DC8}" dt="2020-12-01T20:40:25.749" v="2456"/>
          <ac:spMkLst>
            <pc:docMk/>
            <pc:sldMk cId="2186672054" sldId="270"/>
            <ac:spMk id="6" creationId="{A27F6AD3-E036-4F41-98E2-9E28EF036A3F}"/>
          </ac:spMkLst>
        </pc:spChg>
        <pc:spChg chg="mod">
          <ac:chgData name="shlomi levi" userId="e76353203f2fa5b4" providerId="LiveId" clId="{64C040BD-6643-4EC4-BB43-A05749421DC8}" dt="2020-12-02T07:57:35.067" v="3032"/>
          <ac:spMkLst>
            <pc:docMk/>
            <pc:sldMk cId="2186672054" sldId="270"/>
            <ac:spMk id="9" creationId="{A429ED97-1D28-4E8E-9165-4594D33FE66D}"/>
          </ac:spMkLst>
        </pc:spChg>
        <pc:grpChg chg="add del mod">
          <ac:chgData name="shlomi levi" userId="e76353203f2fa5b4" providerId="LiveId" clId="{64C040BD-6643-4EC4-BB43-A05749421DC8}" dt="2020-12-02T07:57:34.002" v="3031" actId="478"/>
          <ac:grpSpMkLst>
            <pc:docMk/>
            <pc:sldMk cId="2186672054" sldId="270"/>
            <ac:grpSpMk id="5" creationId="{8186E9C1-CB33-45F1-81C4-1E2E55E22948}"/>
          </ac:grpSpMkLst>
        </pc:grpChg>
        <pc:grpChg chg="add mod">
          <ac:chgData name="shlomi levi" userId="e76353203f2fa5b4" providerId="LiveId" clId="{64C040BD-6643-4EC4-BB43-A05749421DC8}" dt="2020-12-02T07:57:35.067" v="3032"/>
          <ac:grpSpMkLst>
            <pc:docMk/>
            <pc:sldMk cId="2186672054" sldId="270"/>
            <ac:grpSpMk id="8" creationId="{DAFAD8CF-649A-4082-AF26-F0415C8185D7}"/>
          </ac:grpSpMkLst>
        </pc:grpChg>
        <pc:picChg chg="del mod">
          <ac:chgData name="shlomi levi" userId="e76353203f2fa5b4" providerId="LiveId" clId="{64C040BD-6643-4EC4-BB43-A05749421DC8}" dt="2020-12-02T09:23:30.846" v="3583" actId="478"/>
          <ac:picMkLst>
            <pc:docMk/>
            <pc:sldMk cId="2186672054" sldId="270"/>
            <ac:picMk id="4" creationId="{448F327E-D947-4576-9740-E937C45404C2}"/>
          </ac:picMkLst>
        </pc:picChg>
        <pc:picChg chg="mod">
          <ac:chgData name="shlomi levi" userId="e76353203f2fa5b4" providerId="LiveId" clId="{64C040BD-6643-4EC4-BB43-A05749421DC8}" dt="2020-12-01T20:40:25.749" v="2456"/>
          <ac:picMkLst>
            <pc:docMk/>
            <pc:sldMk cId="2186672054" sldId="270"/>
            <ac:picMk id="7" creationId="{6EAFB640-7657-4C46-9A1B-FC04C12B83D0}"/>
          </ac:picMkLst>
        </pc:picChg>
        <pc:picChg chg="mod">
          <ac:chgData name="shlomi levi" userId="e76353203f2fa5b4" providerId="LiveId" clId="{64C040BD-6643-4EC4-BB43-A05749421DC8}" dt="2020-12-02T07:57:35.067" v="3032"/>
          <ac:picMkLst>
            <pc:docMk/>
            <pc:sldMk cId="2186672054" sldId="270"/>
            <ac:picMk id="10" creationId="{A0DFE35C-8929-470A-BD42-60E036ACA1E6}"/>
          </ac:picMkLst>
        </pc:picChg>
      </pc:sldChg>
      <pc:sldChg chg="addSp delSp modSp add del mod">
        <pc:chgData name="shlomi levi" userId="e76353203f2fa5b4" providerId="LiveId" clId="{64C040BD-6643-4EC4-BB43-A05749421DC8}" dt="2020-12-01T14:50:04.712" v="1458" actId="2696"/>
        <pc:sldMkLst>
          <pc:docMk/>
          <pc:sldMk cId="4197308855" sldId="270"/>
        </pc:sldMkLst>
        <pc:picChg chg="add mod">
          <ac:chgData name="shlomi levi" userId="e76353203f2fa5b4" providerId="LiveId" clId="{64C040BD-6643-4EC4-BB43-A05749421DC8}" dt="2020-12-01T13:35:19.086" v="1346" actId="1076"/>
          <ac:picMkLst>
            <pc:docMk/>
            <pc:sldMk cId="4197308855" sldId="270"/>
            <ac:picMk id="4" creationId="{448F327E-D947-4576-9740-E937C45404C2}"/>
          </ac:picMkLst>
        </pc:picChg>
        <pc:picChg chg="del">
          <ac:chgData name="shlomi levi" userId="e76353203f2fa5b4" providerId="LiveId" clId="{64C040BD-6643-4EC4-BB43-A05749421DC8}" dt="2020-12-01T13:29:54.242" v="1344" actId="478"/>
          <ac:picMkLst>
            <pc:docMk/>
            <pc:sldMk cId="4197308855" sldId="270"/>
            <ac:picMk id="5" creationId="{ED530483-A33B-45AC-BDBA-3DF1FB8B1999}"/>
          </ac:picMkLst>
        </pc:picChg>
      </pc:sldChg>
      <pc:sldChg chg="add del setBg">
        <pc:chgData name="shlomi levi" userId="e76353203f2fa5b4" providerId="LiveId" clId="{64C040BD-6643-4EC4-BB43-A05749421DC8}" dt="2020-12-01T14:43:02.207" v="1348"/>
        <pc:sldMkLst>
          <pc:docMk/>
          <pc:sldMk cId="367107834" sldId="271"/>
        </pc:sldMkLst>
      </pc:sldChg>
      <pc:sldChg chg="addSp delSp modSp add del mod modTransition setBg">
        <pc:chgData name="shlomi levi" userId="e76353203f2fa5b4" providerId="LiveId" clId="{64C040BD-6643-4EC4-BB43-A05749421DC8}" dt="2020-12-01T21:01:45.610" v="2857" actId="47"/>
        <pc:sldMkLst>
          <pc:docMk/>
          <pc:sldMk cId="2069299393" sldId="271"/>
        </pc:sldMkLst>
        <pc:spChg chg="add del">
          <ac:chgData name="shlomi levi" userId="e76353203f2fa5b4" providerId="LiveId" clId="{64C040BD-6643-4EC4-BB43-A05749421DC8}" dt="2020-12-01T14:43:37.671" v="1352" actId="11529"/>
          <ac:spMkLst>
            <pc:docMk/>
            <pc:sldMk cId="2069299393" sldId="271"/>
            <ac:spMk id="3" creationId="{DC2DC4AC-FE0A-4C40-8F54-F106332A9D63}"/>
          </ac:spMkLst>
        </pc:spChg>
        <pc:spChg chg="mod">
          <ac:chgData name="shlomi levi" userId="e76353203f2fa5b4" providerId="LiveId" clId="{64C040BD-6643-4EC4-BB43-A05749421DC8}" dt="2020-12-01T14:43:27.215" v="1350" actId="207"/>
          <ac:spMkLst>
            <pc:docMk/>
            <pc:sldMk cId="2069299393" sldId="271"/>
            <ac:spMk id="6" creationId="{3F236424-0629-4EAC-8596-3A82169D9601}"/>
          </ac:spMkLst>
        </pc:spChg>
        <pc:spChg chg="mod">
          <ac:chgData name="shlomi levi" userId="e76353203f2fa5b4" providerId="LiveId" clId="{64C040BD-6643-4EC4-BB43-A05749421DC8}" dt="2020-12-01T14:43:27.215" v="1350" actId="207"/>
          <ac:spMkLst>
            <pc:docMk/>
            <pc:sldMk cId="2069299393" sldId="271"/>
            <ac:spMk id="7" creationId="{C96E492B-014F-4DA3-8078-93DC20253838}"/>
          </ac:spMkLst>
        </pc:spChg>
        <pc:spChg chg="add mod">
          <ac:chgData name="shlomi levi" userId="e76353203f2fa5b4" providerId="LiveId" clId="{64C040BD-6643-4EC4-BB43-A05749421DC8}" dt="2020-12-01T14:44:37.800" v="1366" actId="1076"/>
          <ac:spMkLst>
            <pc:docMk/>
            <pc:sldMk cId="2069299393" sldId="271"/>
            <ac:spMk id="43" creationId="{4CDD627B-427A-4412-84D3-C793F1A81179}"/>
          </ac:spMkLst>
        </pc:spChg>
        <pc:spChg chg="mod">
          <ac:chgData name="shlomi levi" userId="e76353203f2fa5b4" providerId="LiveId" clId="{64C040BD-6643-4EC4-BB43-A05749421DC8}" dt="2020-12-01T20:40:17.896" v="2448"/>
          <ac:spMkLst>
            <pc:docMk/>
            <pc:sldMk cId="2069299393" sldId="271"/>
            <ac:spMk id="45" creationId="{FA20B519-D004-4246-8717-CF323C089471}"/>
          </ac:spMkLst>
        </pc:spChg>
        <pc:grpChg chg="add mod">
          <ac:chgData name="shlomi levi" userId="e76353203f2fa5b4" providerId="LiveId" clId="{64C040BD-6643-4EC4-BB43-A05749421DC8}" dt="2020-12-01T20:40:17.896" v="2448"/>
          <ac:grpSpMkLst>
            <pc:docMk/>
            <pc:sldMk cId="2069299393" sldId="271"/>
            <ac:grpSpMk id="44" creationId="{3AAFA7AA-53DF-4C61-8BF6-B05FA7BEF8B3}"/>
          </ac:grpSpMkLst>
        </pc:grpChg>
        <pc:picChg chg="mod">
          <ac:chgData name="shlomi levi" userId="e76353203f2fa5b4" providerId="LiveId" clId="{64C040BD-6643-4EC4-BB43-A05749421DC8}" dt="2020-12-01T20:40:17.896" v="2448"/>
          <ac:picMkLst>
            <pc:docMk/>
            <pc:sldMk cId="2069299393" sldId="271"/>
            <ac:picMk id="46" creationId="{B099013D-25F3-4BD7-93DC-8981DD745C0E}"/>
          </ac:picMkLst>
        </pc:picChg>
      </pc:sldChg>
      <pc:sldChg chg="addSp delSp modSp add del mod modTransition setBg">
        <pc:chgData name="shlomi levi" userId="e76353203f2fa5b4" providerId="LiveId" clId="{64C040BD-6643-4EC4-BB43-A05749421DC8}" dt="2020-12-02T10:33:12.511" v="3883" actId="47"/>
        <pc:sldMkLst>
          <pc:docMk/>
          <pc:sldMk cId="2156240377" sldId="272"/>
        </pc:sldMkLst>
        <pc:spChg chg="add mod">
          <ac:chgData name="shlomi levi" userId="e76353203f2fa5b4" providerId="LiveId" clId="{64C040BD-6643-4EC4-BB43-A05749421DC8}" dt="2020-12-01T14:49:27.573" v="1455" actId="207"/>
          <ac:spMkLst>
            <pc:docMk/>
            <pc:sldMk cId="2156240377" sldId="272"/>
            <ac:spMk id="44" creationId="{A66E524F-1BD6-4183-82F1-832F6B283322}"/>
          </ac:spMkLst>
        </pc:spChg>
        <pc:spChg chg="add mod">
          <ac:chgData name="shlomi levi" userId="e76353203f2fa5b4" providerId="LiveId" clId="{64C040BD-6643-4EC4-BB43-A05749421DC8}" dt="2020-12-01T14:57:19.938" v="1488" actId="14100"/>
          <ac:spMkLst>
            <pc:docMk/>
            <pc:sldMk cId="2156240377" sldId="272"/>
            <ac:spMk id="45" creationId="{5F99DA14-D264-4CE5-9C22-50CA853F818B}"/>
          </ac:spMkLst>
        </pc:spChg>
        <pc:spChg chg="add mod">
          <ac:chgData name="shlomi levi" userId="e76353203f2fa5b4" providerId="LiveId" clId="{64C040BD-6643-4EC4-BB43-A05749421DC8}" dt="2020-12-01T14:48:29.126" v="1433" actId="571"/>
          <ac:spMkLst>
            <pc:docMk/>
            <pc:sldMk cId="2156240377" sldId="272"/>
            <ac:spMk id="46" creationId="{3C94279B-819E-4539-80EE-4EDB2C939E81}"/>
          </ac:spMkLst>
        </pc:spChg>
        <pc:spChg chg="add del mod">
          <ac:chgData name="shlomi levi" userId="e76353203f2fa5b4" providerId="LiveId" clId="{64C040BD-6643-4EC4-BB43-A05749421DC8}" dt="2020-12-01T14:48:46.402" v="1438" actId="478"/>
          <ac:spMkLst>
            <pc:docMk/>
            <pc:sldMk cId="2156240377" sldId="272"/>
            <ac:spMk id="47" creationId="{F1DC71A7-8E58-4735-B2F3-6A018921512E}"/>
          </ac:spMkLst>
        </pc:spChg>
        <pc:spChg chg="add del mod">
          <ac:chgData name="shlomi levi" userId="e76353203f2fa5b4" providerId="LiveId" clId="{64C040BD-6643-4EC4-BB43-A05749421DC8}" dt="2020-12-01T14:56:44.721" v="1478" actId="478"/>
          <ac:spMkLst>
            <pc:docMk/>
            <pc:sldMk cId="2156240377" sldId="272"/>
            <ac:spMk id="48" creationId="{4D35558A-52D1-4615-B4E9-8B2EFE9F29A6}"/>
          </ac:spMkLst>
        </pc:spChg>
        <pc:spChg chg="add mod">
          <ac:chgData name="shlomi levi" userId="e76353203f2fa5b4" providerId="LiveId" clId="{64C040BD-6643-4EC4-BB43-A05749421DC8}" dt="2020-12-01T14:57:07.383" v="1483" actId="1076"/>
          <ac:spMkLst>
            <pc:docMk/>
            <pc:sldMk cId="2156240377" sldId="272"/>
            <ac:spMk id="50" creationId="{39F6404F-9838-4004-9253-46BB3BCD3126}"/>
          </ac:spMkLst>
        </pc:spChg>
        <pc:spChg chg="mod">
          <ac:chgData name="shlomi levi" userId="e76353203f2fa5b4" providerId="LiveId" clId="{64C040BD-6643-4EC4-BB43-A05749421DC8}" dt="2020-12-01T20:40:19.259" v="2449"/>
          <ac:spMkLst>
            <pc:docMk/>
            <pc:sldMk cId="2156240377" sldId="272"/>
            <ac:spMk id="52" creationId="{10449535-4F11-4704-B122-AA7B0E2B5FD8}"/>
          </ac:spMkLst>
        </pc:spChg>
        <pc:spChg chg="mod">
          <ac:chgData name="shlomi levi" userId="e76353203f2fa5b4" providerId="LiveId" clId="{64C040BD-6643-4EC4-BB43-A05749421DC8}" dt="2020-12-02T07:56:59.546" v="3019"/>
          <ac:spMkLst>
            <pc:docMk/>
            <pc:sldMk cId="2156240377" sldId="272"/>
            <ac:spMk id="55" creationId="{885B4A4C-044B-47C0-B713-4C3E011DAAC8}"/>
          </ac:spMkLst>
        </pc:spChg>
        <pc:grpChg chg="add del mod">
          <ac:chgData name="shlomi levi" userId="e76353203f2fa5b4" providerId="LiveId" clId="{64C040BD-6643-4EC4-BB43-A05749421DC8}" dt="2020-12-02T07:56:58.453" v="3018" actId="478"/>
          <ac:grpSpMkLst>
            <pc:docMk/>
            <pc:sldMk cId="2156240377" sldId="272"/>
            <ac:grpSpMk id="51" creationId="{9AC2A014-1BE5-4F99-9593-08D844C0118E}"/>
          </ac:grpSpMkLst>
        </pc:grpChg>
        <pc:grpChg chg="add mod">
          <ac:chgData name="shlomi levi" userId="e76353203f2fa5b4" providerId="LiveId" clId="{64C040BD-6643-4EC4-BB43-A05749421DC8}" dt="2020-12-02T07:56:59.546" v="3019"/>
          <ac:grpSpMkLst>
            <pc:docMk/>
            <pc:sldMk cId="2156240377" sldId="272"/>
            <ac:grpSpMk id="54" creationId="{7A0AD703-E98E-4E39-B888-6D828C066FF7}"/>
          </ac:grpSpMkLst>
        </pc:grpChg>
        <pc:picChg chg="mod">
          <ac:chgData name="shlomi levi" userId="e76353203f2fa5b4" providerId="LiveId" clId="{64C040BD-6643-4EC4-BB43-A05749421DC8}" dt="2020-12-01T20:40:19.259" v="2449"/>
          <ac:picMkLst>
            <pc:docMk/>
            <pc:sldMk cId="2156240377" sldId="272"/>
            <ac:picMk id="53" creationId="{1D5CED20-4959-458E-AE11-A1E1FD70BF5D}"/>
          </ac:picMkLst>
        </pc:picChg>
        <pc:picChg chg="mod">
          <ac:chgData name="shlomi levi" userId="e76353203f2fa5b4" providerId="LiveId" clId="{64C040BD-6643-4EC4-BB43-A05749421DC8}" dt="2020-12-02T07:56:59.546" v="3019"/>
          <ac:picMkLst>
            <pc:docMk/>
            <pc:sldMk cId="2156240377" sldId="272"/>
            <ac:picMk id="56" creationId="{2AE7A6C7-9E9F-4611-B03F-68D6A29CFE0C}"/>
          </ac:picMkLst>
        </pc:picChg>
      </pc:sldChg>
      <pc:sldChg chg="addSp delSp modSp add mod ord modTransition setBg modAnim">
        <pc:chgData name="shlomi levi" userId="e76353203f2fa5b4" providerId="LiveId" clId="{64C040BD-6643-4EC4-BB43-A05749421DC8}" dt="2020-12-02T11:38:00.543" v="4135"/>
        <pc:sldMkLst>
          <pc:docMk/>
          <pc:sldMk cId="99448864" sldId="273"/>
        </pc:sldMkLst>
        <pc:spChg chg="mo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2" creationId="{BF124CAA-562C-4590-B6A9-3B3EB257E9B8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6" creationId="{3F236424-0629-4EAC-8596-3A82169D9601}"/>
          </ac:spMkLst>
        </pc:spChg>
        <pc:spChg chg="del">
          <ac:chgData name="shlomi levi" userId="e76353203f2fa5b4" providerId="LiveId" clId="{64C040BD-6643-4EC4-BB43-A05749421DC8}" dt="2020-12-02T10:55:14.445" v="4068" actId="478"/>
          <ac:spMkLst>
            <pc:docMk/>
            <pc:sldMk cId="99448864" sldId="273"/>
            <ac:spMk id="7" creationId="{C96E492B-014F-4DA3-8078-93DC20253838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8" creationId="{D00A415E-32FB-400E-AEAF-EF0C546998BF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9" creationId="{A0681CF4-1B1B-4CCE-8119-DB9111D8BD71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0" creationId="{B219EA0C-B817-4E3F-81D9-702E73081294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1" creationId="{1B1DB64D-7C3E-4B4B-9F99-AD797CE3A0E5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2" creationId="{B4CCCB50-4418-4FEA-AD00-46371C4704CE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3" creationId="{977BA904-382C-42C7-B1F2-FA1C8011FE01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4" creationId="{63F55F8F-A350-422A-A5D7-BF62E37B7D5C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5" creationId="{9E94BE40-EE82-4054-A33D-C32CEF0AA369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6" creationId="{69602AC2-0838-4ED3-87E4-1800C16BEEC6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7" creationId="{7FF8E6D2-B281-4AB5-A7C4-1399BDF616C7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8" creationId="{16482B73-9E68-4800-A4E8-4B38AEED8BA6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19" creationId="{FC42E284-DE0C-489F-9FE2-B454987A4374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0" creationId="{65AC6950-879B-4BC0-B114-38DDC53CB8BD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1" creationId="{551C00AF-382C-4870-9419-6080B324E2FF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2" creationId="{E5AB29E2-21FB-4E1F-A732-53E99CED58C9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3" creationId="{64A54A23-2334-4CC5-B5FB-1B7C2CABFAE3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4" creationId="{28BB52C6-54BA-4AE4-BF3D-F23F9BBC1534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5" creationId="{0E4165BC-F1EB-42AB-8DD8-EC471AFF1123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6" creationId="{CA305FBF-4D37-4E08-B0F6-4D238CDF8B38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7" creationId="{9E2E1A94-F829-420D-9BFB-47837C962ECF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8" creationId="{365A8411-076D-42D3-90C5-B1FE472CDE4F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29" creationId="{C9DA110E-DA1D-4B8F-9320-630FE42A8062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0" creationId="{E3C69F0C-09BC-4B21-888E-2417525D31B6}"/>
          </ac:spMkLst>
        </pc:spChg>
        <pc:spChg chg="del">
          <ac:chgData name="shlomi levi" userId="e76353203f2fa5b4" providerId="LiveId" clId="{64C040BD-6643-4EC4-BB43-A05749421DC8}" dt="2020-12-02T10:55:17.939" v="4069" actId="478"/>
          <ac:spMkLst>
            <pc:docMk/>
            <pc:sldMk cId="99448864" sldId="273"/>
            <ac:spMk id="31" creationId="{5430A057-B8D0-48CF-8810-7E1D1CD5075D}"/>
          </ac:spMkLst>
        </pc:spChg>
        <pc:spChg chg="del">
          <ac:chgData name="shlomi levi" userId="e76353203f2fa5b4" providerId="LiveId" clId="{64C040BD-6643-4EC4-BB43-A05749421DC8}" dt="2020-12-02T10:55:17.939" v="4069" actId="478"/>
          <ac:spMkLst>
            <pc:docMk/>
            <pc:sldMk cId="99448864" sldId="273"/>
            <ac:spMk id="32" creationId="{23A501B3-E822-4FA3-AB3B-354479C9DF19}"/>
          </ac:spMkLst>
        </pc:spChg>
        <pc:spChg chg="del">
          <ac:chgData name="shlomi levi" userId="e76353203f2fa5b4" providerId="LiveId" clId="{64C040BD-6643-4EC4-BB43-A05749421DC8}" dt="2020-12-02T10:55:17.939" v="4069" actId="478"/>
          <ac:spMkLst>
            <pc:docMk/>
            <pc:sldMk cId="99448864" sldId="273"/>
            <ac:spMk id="33" creationId="{8754F69A-5D83-4D86-B291-2347FC0F420C}"/>
          </ac:spMkLst>
        </pc:spChg>
        <pc:spChg chg="del">
          <ac:chgData name="shlomi levi" userId="e76353203f2fa5b4" providerId="LiveId" clId="{64C040BD-6643-4EC4-BB43-A05749421DC8}" dt="2020-12-02T10:55:09.367" v="4066" actId="478"/>
          <ac:spMkLst>
            <pc:docMk/>
            <pc:sldMk cId="99448864" sldId="273"/>
            <ac:spMk id="34" creationId="{9EE731DE-C09F-48CA-A8C9-865E641C0EF5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5" creationId="{4B4C7640-1996-4146-AB23-CE41251003A8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6" creationId="{B9C747D6-A591-48E9-93DC-B0E128198A0E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7" creationId="{379216C8-534A-4664-A36B-315D51073E92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8" creationId="{E534B4FD-5C4C-419E-9959-E39A3F7BD4C6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39" creationId="{0CAE069D-725F-4041-B849-AB969C446A0C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40" creationId="{61D3295B-93BC-4270-91CC-E7EB1B1B7CB7}"/>
          </ac:spMkLst>
        </pc:spChg>
        <pc:spChg chg="del">
          <ac:chgData name="shlomi levi" userId="e76353203f2fa5b4" providerId="LiveId" clId="{64C040BD-6643-4EC4-BB43-A05749421DC8}" dt="2020-12-02T10:55:12.679" v="4067" actId="478"/>
          <ac:spMkLst>
            <pc:docMk/>
            <pc:sldMk cId="99448864" sldId="273"/>
            <ac:spMk id="41" creationId="{3E2D92F6-4C54-44D7-9CDC-BC6CE2CF056F}"/>
          </ac:spMkLst>
        </pc:spChg>
        <pc:spChg chg="del">
          <ac:chgData name="shlomi levi" userId="e76353203f2fa5b4" providerId="LiveId" clId="{64C040BD-6643-4EC4-BB43-A05749421DC8}" dt="2020-12-02T10:55:17.939" v="4069" actId="478"/>
          <ac:spMkLst>
            <pc:docMk/>
            <pc:sldMk cId="99448864" sldId="273"/>
            <ac:spMk id="42" creationId="{6623342F-6183-4976-B7C1-5F7B9874558F}"/>
          </ac:spMkLst>
        </pc:spChg>
        <pc:spChg chg="mod or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43" creationId="{4CDD627B-427A-4412-84D3-C793F1A81179}"/>
          </ac:spMkLst>
        </pc:spChg>
        <pc:spChg chg="mo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44" creationId="{A66E524F-1BD6-4183-82F1-832F6B283322}"/>
          </ac:spMkLst>
        </pc:spChg>
        <pc:spChg chg="mo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45" creationId="{5F99DA14-D264-4CE5-9C22-50CA853F818B}"/>
          </ac:spMkLst>
        </pc:spChg>
        <pc:spChg chg="mod">
          <ac:chgData name="shlomi levi" userId="e76353203f2fa5b4" providerId="LiveId" clId="{64C040BD-6643-4EC4-BB43-A05749421DC8}" dt="2020-12-01T20:40:26.587" v="2457"/>
          <ac:spMkLst>
            <pc:docMk/>
            <pc:sldMk cId="99448864" sldId="273"/>
            <ac:spMk id="47" creationId="{0A9A1A5A-9806-4022-BBCB-619301F5060F}"/>
          </ac:spMkLst>
        </pc:spChg>
        <pc:spChg chg="mod or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48" creationId="{4D35558A-52D1-4615-B4E9-8B2EFE9F29A6}"/>
          </ac:spMkLst>
        </pc:spChg>
        <pc:spChg chg="mod">
          <ac:chgData name="shlomi levi" userId="e76353203f2fa5b4" providerId="LiveId" clId="{64C040BD-6643-4EC4-BB43-A05749421DC8}" dt="2020-12-02T11:35:14.330" v="4125" actId="1035"/>
          <ac:spMkLst>
            <pc:docMk/>
            <pc:sldMk cId="99448864" sldId="273"/>
            <ac:spMk id="51" creationId="{E73E95D3-7FBD-4A24-B25E-2DFC48FFFC0A}"/>
          </ac:spMkLst>
        </pc:spChg>
        <pc:grpChg chg="add del mod">
          <ac:chgData name="shlomi levi" userId="e76353203f2fa5b4" providerId="LiveId" clId="{64C040BD-6643-4EC4-BB43-A05749421DC8}" dt="2020-12-02T07:57:38.181" v="3033" actId="478"/>
          <ac:grpSpMkLst>
            <pc:docMk/>
            <pc:sldMk cId="99448864" sldId="273"/>
            <ac:grpSpMk id="46" creationId="{C8E30514-C9C1-4F98-92AF-AE4CA7B73822}"/>
          </ac:grpSpMkLst>
        </pc:grpChg>
        <pc:grpChg chg="add mod">
          <ac:chgData name="shlomi levi" userId="e76353203f2fa5b4" providerId="LiveId" clId="{64C040BD-6643-4EC4-BB43-A05749421DC8}" dt="2020-12-02T11:35:14.330" v="4125" actId="1035"/>
          <ac:grpSpMkLst>
            <pc:docMk/>
            <pc:sldMk cId="99448864" sldId="273"/>
            <ac:grpSpMk id="50" creationId="{8AFB4005-5A84-4DA7-9356-B1E8B6E5AEDF}"/>
          </ac:grpSpMkLst>
        </pc:grpChg>
        <pc:picChg chg="mod">
          <ac:chgData name="shlomi levi" userId="e76353203f2fa5b4" providerId="LiveId" clId="{64C040BD-6643-4EC4-BB43-A05749421DC8}" dt="2020-12-01T20:40:26.587" v="2457"/>
          <ac:picMkLst>
            <pc:docMk/>
            <pc:sldMk cId="99448864" sldId="273"/>
            <ac:picMk id="49" creationId="{D637F6E4-E4C9-4C6F-BB19-F883BC3845A8}"/>
          </ac:picMkLst>
        </pc:picChg>
        <pc:picChg chg="mod">
          <ac:chgData name="shlomi levi" userId="e76353203f2fa5b4" providerId="LiveId" clId="{64C040BD-6643-4EC4-BB43-A05749421DC8}" dt="2020-12-02T11:35:14.330" v="4125" actId="1035"/>
          <ac:picMkLst>
            <pc:docMk/>
            <pc:sldMk cId="99448864" sldId="273"/>
            <ac:picMk id="52" creationId="{CC8849E9-B0E9-45D8-A407-CDD65D8AC631}"/>
          </ac:picMkLst>
        </pc:picChg>
        <pc:picChg chg="add mod">
          <ac:chgData name="shlomi levi" userId="e76353203f2fa5b4" providerId="LiveId" clId="{64C040BD-6643-4EC4-BB43-A05749421DC8}" dt="2020-12-02T11:35:14.330" v="4125" actId="1035"/>
          <ac:picMkLst>
            <pc:docMk/>
            <pc:sldMk cId="99448864" sldId="273"/>
            <ac:picMk id="17410" creationId="{759ED06F-14E3-425E-A964-647D2F29F585}"/>
          </ac:picMkLst>
        </pc:picChg>
      </pc:sldChg>
      <pc:sldChg chg="new del">
        <pc:chgData name="shlomi levi" userId="e76353203f2fa5b4" providerId="LiveId" clId="{64C040BD-6643-4EC4-BB43-A05749421DC8}" dt="2020-12-01T14:50:22.147" v="1461" actId="680"/>
        <pc:sldMkLst>
          <pc:docMk/>
          <pc:sldMk cId="758443385" sldId="273"/>
        </pc:sldMkLst>
      </pc:sldChg>
      <pc:sldChg chg="add del setBg">
        <pc:chgData name="shlomi levi" userId="e76353203f2fa5b4" providerId="LiveId" clId="{64C040BD-6643-4EC4-BB43-A05749421DC8}" dt="2020-12-01T14:51:44.204" v="1463"/>
        <pc:sldMkLst>
          <pc:docMk/>
          <pc:sldMk cId="1696657410" sldId="273"/>
        </pc:sldMkLst>
      </pc:sldChg>
      <pc:sldChg chg="addSp delSp modSp add del mod modTransition setBg">
        <pc:chgData name="shlomi levi" userId="e76353203f2fa5b4" providerId="LiveId" clId="{64C040BD-6643-4EC4-BB43-A05749421DC8}" dt="2020-12-02T09:35:41.637" v="3666" actId="47"/>
        <pc:sldMkLst>
          <pc:docMk/>
          <pc:sldMk cId="169735526" sldId="274"/>
        </pc:sldMkLst>
        <pc:spChg chg="mod">
          <ac:chgData name="shlomi levi" userId="e76353203f2fa5b4" providerId="LiveId" clId="{64C040BD-6643-4EC4-BB43-A05749421DC8}" dt="2020-12-01T20:40:27.412" v="2458"/>
          <ac:spMkLst>
            <pc:docMk/>
            <pc:sldMk cId="169735526" sldId="274"/>
            <ac:spMk id="47" creationId="{90E631B8-9659-4663-8241-F792F95317E7}"/>
          </ac:spMkLst>
        </pc:spChg>
        <pc:spChg chg="mod">
          <ac:chgData name="shlomi levi" userId="e76353203f2fa5b4" providerId="LiveId" clId="{64C040BD-6643-4EC4-BB43-A05749421DC8}" dt="2020-12-02T07:57:43.162" v="3036"/>
          <ac:spMkLst>
            <pc:docMk/>
            <pc:sldMk cId="169735526" sldId="274"/>
            <ac:spMk id="51" creationId="{7B06468D-5578-4535-BEE5-64EDBDDFA30B}"/>
          </ac:spMkLst>
        </pc:spChg>
        <pc:grpChg chg="add del mod">
          <ac:chgData name="shlomi levi" userId="e76353203f2fa5b4" providerId="LiveId" clId="{64C040BD-6643-4EC4-BB43-A05749421DC8}" dt="2020-12-02T07:57:42.330" v="3035" actId="478"/>
          <ac:grpSpMkLst>
            <pc:docMk/>
            <pc:sldMk cId="169735526" sldId="274"/>
            <ac:grpSpMk id="46" creationId="{29FE6BED-5239-4667-8156-2A58FB26BA38}"/>
          </ac:grpSpMkLst>
        </pc:grpChg>
        <pc:grpChg chg="add mod">
          <ac:chgData name="shlomi levi" userId="e76353203f2fa5b4" providerId="LiveId" clId="{64C040BD-6643-4EC4-BB43-A05749421DC8}" dt="2020-12-02T07:57:43.162" v="3036"/>
          <ac:grpSpMkLst>
            <pc:docMk/>
            <pc:sldMk cId="169735526" sldId="274"/>
            <ac:grpSpMk id="50" creationId="{CF445495-0162-4B3B-84B3-A804A8E157C5}"/>
          </ac:grpSpMkLst>
        </pc:grpChg>
        <pc:picChg chg="mod">
          <ac:chgData name="shlomi levi" userId="e76353203f2fa5b4" providerId="LiveId" clId="{64C040BD-6643-4EC4-BB43-A05749421DC8}" dt="2020-12-01T20:40:27.412" v="2458"/>
          <ac:picMkLst>
            <pc:docMk/>
            <pc:sldMk cId="169735526" sldId="274"/>
            <ac:picMk id="49" creationId="{7E2146A4-0291-4E58-BBE5-03A38636EF3D}"/>
          </ac:picMkLst>
        </pc:picChg>
        <pc:picChg chg="mod">
          <ac:chgData name="shlomi levi" userId="e76353203f2fa5b4" providerId="LiveId" clId="{64C040BD-6643-4EC4-BB43-A05749421DC8}" dt="2020-12-02T07:57:43.162" v="3036"/>
          <ac:picMkLst>
            <pc:docMk/>
            <pc:sldMk cId="169735526" sldId="274"/>
            <ac:picMk id="52" creationId="{19CD3769-47CF-4124-809B-76D36075AC4D}"/>
          </ac:picMkLst>
        </pc:picChg>
      </pc:sldChg>
      <pc:sldChg chg="addSp delSp modSp add mod modTransition setBg modAnim">
        <pc:chgData name="shlomi levi" userId="e76353203f2fa5b4" providerId="LiveId" clId="{64C040BD-6643-4EC4-BB43-A05749421DC8}" dt="2020-12-02T11:47:15.999" v="4208" actId="1076"/>
        <pc:sldMkLst>
          <pc:docMk/>
          <pc:sldMk cId="329312759" sldId="275"/>
        </pc:sldMkLst>
        <pc:spChg chg="mod">
          <ac:chgData name="shlomi levi" userId="e76353203f2fa5b4" providerId="LiveId" clId="{64C040BD-6643-4EC4-BB43-A05749421DC8}" dt="2020-12-02T09:51:57.987" v="3728" actId="20577"/>
          <ac:spMkLst>
            <pc:docMk/>
            <pc:sldMk cId="329312759" sldId="275"/>
            <ac:spMk id="2" creationId="{BF124CAA-562C-4590-B6A9-3B3EB257E9B8}"/>
          </ac:spMkLst>
        </pc:spChg>
        <pc:spChg chg="add del mod ord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4" creationId="{F3D8F4BD-F5A6-461A-B881-022CDC2BD178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6" creationId="{3F236424-0629-4EAC-8596-3A82169D9601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7" creationId="{C96E492B-014F-4DA3-8078-93DC20253838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8" creationId="{D00A415E-32FB-400E-AEAF-EF0C546998BF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9" creationId="{A0681CF4-1B1B-4CCE-8119-DB9111D8BD71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0" creationId="{B219EA0C-B817-4E3F-81D9-702E73081294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1" creationId="{1B1DB64D-7C3E-4B4B-9F99-AD797CE3A0E5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2" creationId="{B4CCCB50-4418-4FEA-AD00-46371C4704CE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3" creationId="{977BA904-382C-42C7-B1F2-FA1C8011FE01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4" creationId="{63F55F8F-A350-422A-A5D7-BF62E37B7D5C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5" creationId="{9E94BE40-EE82-4054-A33D-C32CEF0AA369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6" creationId="{69602AC2-0838-4ED3-87E4-1800C16BEEC6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7" creationId="{7FF8E6D2-B281-4AB5-A7C4-1399BDF616C7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8" creationId="{16482B73-9E68-4800-A4E8-4B38AEED8BA6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19" creationId="{FC42E284-DE0C-489F-9FE2-B454987A4374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0" creationId="{65AC6950-879B-4BC0-B114-38DDC53CB8BD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1" creationId="{551C00AF-382C-4870-9419-6080B324E2FF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2" creationId="{E5AB29E2-21FB-4E1F-A732-53E99CED58C9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3" creationId="{64A54A23-2334-4CC5-B5FB-1B7C2CABFAE3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4" creationId="{28BB52C6-54BA-4AE4-BF3D-F23F9BBC1534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5" creationId="{0E4165BC-F1EB-42AB-8DD8-EC471AFF1123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6" creationId="{CA305FBF-4D37-4E08-B0F6-4D238CDF8B38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7" creationId="{9E2E1A94-F829-420D-9BFB-47837C962ECF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8" creationId="{365A8411-076D-42D3-90C5-B1FE472CDE4F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29" creationId="{C9DA110E-DA1D-4B8F-9320-630FE42A8062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0" creationId="{E3C69F0C-09BC-4B21-888E-2417525D31B6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1" creationId="{5430A057-B8D0-48CF-8810-7E1D1CD5075D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2" creationId="{23A501B3-E822-4FA3-AB3B-354479C9DF19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3" creationId="{8754F69A-5D83-4D86-B291-2347FC0F420C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4" creationId="{9EE731DE-C09F-48CA-A8C9-865E641C0EF5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5" creationId="{4B4C7640-1996-4146-AB23-CE41251003A8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6" creationId="{B9C747D6-A591-48E9-93DC-B0E128198A0E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7" creationId="{379216C8-534A-4664-A36B-315D51073E92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8" creationId="{E534B4FD-5C4C-419E-9959-E39A3F7BD4C6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39" creationId="{0CAE069D-725F-4041-B849-AB969C446A0C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40" creationId="{61D3295B-93BC-4270-91CC-E7EB1B1B7CB7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41" creationId="{3E2D92F6-4C54-44D7-9CDC-BC6CE2CF056F}"/>
          </ac:spMkLst>
        </pc:spChg>
        <pc:spChg chg="mod">
          <ac:chgData name="shlomi levi" userId="e76353203f2fa5b4" providerId="LiveId" clId="{64C040BD-6643-4EC4-BB43-A05749421DC8}" dt="2020-12-01T15:01:36.952" v="1500" actId="164"/>
          <ac:spMkLst>
            <pc:docMk/>
            <pc:sldMk cId="329312759" sldId="275"/>
            <ac:spMk id="42" creationId="{6623342F-6183-4976-B7C1-5F7B9874558F}"/>
          </ac:spMkLst>
        </pc:spChg>
        <pc:spChg chg="del mod">
          <ac:chgData name="shlomi levi" userId="e76353203f2fa5b4" providerId="LiveId" clId="{64C040BD-6643-4EC4-BB43-A05749421DC8}" dt="2020-12-01T15:00:46.896" v="1493" actId="478"/>
          <ac:spMkLst>
            <pc:docMk/>
            <pc:sldMk cId="329312759" sldId="275"/>
            <ac:spMk id="43" creationId="{4CDD627B-427A-4412-84D3-C793F1A81179}"/>
          </ac:spMkLst>
        </pc:spChg>
        <pc:spChg chg="del">
          <ac:chgData name="shlomi levi" userId="e76353203f2fa5b4" providerId="LiveId" clId="{64C040BD-6643-4EC4-BB43-A05749421DC8}" dt="2020-12-01T15:00:48.919" v="1494" actId="478"/>
          <ac:spMkLst>
            <pc:docMk/>
            <pc:sldMk cId="329312759" sldId="275"/>
            <ac:spMk id="44" creationId="{A66E524F-1BD6-4183-82F1-832F6B283322}"/>
          </ac:spMkLst>
        </pc:spChg>
        <pc:spChg chg="del">
          <ac:chgData name="shlomi levi" userId="e76353203f2fa5b4" providerId="LiveId" clId="{64C040BD-6643-4EC4-BB43-A05749421DC8}" dt="2020-12-01T15:00:52.787" v="1496" actId="478"/>
          <ac:spMkLst>
            <pc:docMk/>
            <pc:sldMk cId="329312759" sldId="275"/>
            <ac:spMk id="45" creationId="{5F99DA14-D264-4CE5-9C22-50CA853F818B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47" creationId="{217507A1-989A-4F54-94C7-25DEC6B8A9F9}"/>
          </ac:spMkLst>
        </pc:spChg>
        <pc:spChg chg="del">
          <ac:chgData name="shlomi levi" userId="e76353203f2fa5b4" providerId="LiveId" clId="{64C040BD-6643-4EC4-BB43-A05749421DC8}" dt="2020-12-01T15:00:50.930" v="1495" actId="478"/>
          <ac:spMkLst>
            <pc:docMk/>
            <pc:sldMk cId="329312759" sldId="275"/>
            <ac:spMk id="48" creationId="{4D35558A-52D1-4615-B4E9-8B2EFE9F29A6}"/>
          </ac:spMkLst>
        </pc:spChg>
        <pc:spChg chg="del mod topLvl">
          <ac:chgData name="shlomi levi" userId="e76353203f2fa5b4" providerId="LiveId" clId="{64C040BD-6643-4EC4-BB43-A05749421DC8}" dt="2020-12-01T15:02:37.021" v="1514" actId="478"/>
          <ac:spMkLst>
            <pc:docMk/>
            <pc:sldMk cId="329312759" sldId="275"/>
            <ac:spMk id="49" creationId="{7100D638-AFE8-4E31-8604-CB01A1906E6D}"/>
          </ac:spMkLst>
        </pc:spChg>
        <pc:spChg chg="del mod topLvl">
          <ac:chgData name="shlomi levi" userId="e76353203f2fa5b4" providerId="LiveId" clId="{64C040BD-6643-4EC4-BB43-A05749421DC8}" dt="2020-12-01T15:02:35.420" v="1513" actId="478"/>
          <ac:spMkLst>
            <pc:docMk/>
            <pc:sldMk cId="329312759" sldId="275"/>
            <ac:spMk id="50" creationId="{809D4693-5F6E-435B-BC38-DA7C1D5C0984}"/>
          </ac:spMkLst>
        </pc:spChg>
        <pc:spChg chg="del mod topLvl">
          <ac:chgData name="shlomi levi" userId="e76353203f2fa5b4" providerId="LiveId" clId="{64C040BD-6643-4EC4-BB43-A05749421DC8}" dt="2020-12-01T15:02:39.109" v="1515" actId="478"/>
          <ac:spMkLst>
            <pc:docMk/>
            <pc:sldMk cId="329312759" sldId="275"/>
            <ac:spMk id="51" creationId="{4F38D391-64F6-4DF9-AC0C-736DCCA63B05}"/>
          </ac:spMkLst>
        </pc:spChg>
        <pc:spChg chg="del mod topLvl">
          <ac:chgData name="shlomi levi" userId="e76353203f2fa5b4" providerId="LiveId" clId="{64C040BD-6643-4EC4-BB43-A05749421DC8}" dt="2020-12-01T15:02:26.635" v="1510" actId="478"/>
          <ac:spMkLst>
            <pc:docMk/>
            <pc:sldMk cId="329312759" sldId="275"/>
            <ac:spMk id="52" creationId="{F12C91A7-8450-4756-89F7-6FE967EFEF47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3" creationId="{1EF48EAD-EA3E-44AA-B9D2-D954035B863C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4" creationId="{D1113DCE-A483-47BB-B3CE-65127A42C81C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5" creationId="{2F666217-985E-42C3-A6E4-CB9A8957B8D6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6" creationId="{3BB0EF12-76B5-45D0-9A23-43DC96962680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7" creationId="{11EF4E1F-0BC6-4E96-A0A4-BBA7BB87AA96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8" creationId="{E74B5284-0B3F-476B-8F93-CE74DAB98D5F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59" creationId="{0CFF40CC-8729-4F56-9D20-09AFF75F45BE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0" creationId="{5BF50BD8-DC35-485A-B189-66CC446B46CE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1" creationId="{E86B517A-01BF-42D4-9A08-E6CD2B885227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2" creationId="{3CE9B899-60D4-4055-8918-255F4FF34F1A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3" creationId="{7949DEA3-89CC-413B-A1AC-FE7FF77269BE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4" creationId="{943354EF-4EDA-4C7A-987B-4B6458A6D59E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5" creationId="{B17BB7D4-9639-4E02-B1AB-6F3FD374A9CA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6" creationId="{D7C84C08-7680-4464-B072-D769CA43D0A8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7" creationId="{66EDB825-E1D4-4099-85E0-5BDF2E6208A0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8" creationId="{5E1A0FD8-58BD-40E3-9184-C728B67B73D5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69" creationId="{5D8AFC00-6885-4D05-987D-69A417A35B31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70" creationId="{37ACA05A-DA66-4DF0-86EC-E1FC79082FCF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71" creationId="{74FCFE88-D567-45FE-B55F-2789E9C1A929}"/>
          </ac:spMkLst>
        </pc:spChg>
        <pc:spChg chg="del mod topLvl">
          <ac:chgData name="shlomi levi" userId="e76353203f2fa5b4" providerId="LiveId" clId="{64C040BD-6643-4EC4-BB43-A05749421DC8}" dt="2020-12-01T15:02:29.877" v="1511" actId="478"/>
          <ac:spMkLst>
            <pc:docMk/>
            <pc:sldMk cId="329312759" sldId="275"/>
            <ac:spMk id="72" creationId="{3935E23B-71D3-4AD9-9517-4C9E2CD34395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3" creationId="{B507D6BB-61E8-4F28-9A3D-1E56282B1B03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4" creationId="{554E64D0-DCF6-4469-9772-99508FE8A6E3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5" creationId="{F076D771-F420-4070-BCFE-D59565E42408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76" creationId="{17530130-586B-4600-B49D-59E5BE16A91B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7" creationId="{053D2FDA-D5A0-42D8-AA75-D6F7762E715F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8" creationId="{E0E2E6FD-0887-48FB-ADB9-6B8C10A2D51A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79" creationId="{516234D4-BEC7-49C8-889D-4A3B2D2ED256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80" creationId="{AD200586-19F1-479A-AABA-ECC706D87A46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81" creationId="{EBF7AA27-D225-4A52-A267-704B7C58090E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82" creationId="{ECDC6945-B9A7-4FA3-B0BC-BC161345661C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83" creationId="{36282157-F8AA-46D1-A503-37628BD11E66}"/>
          </ac:spMkLst>
        </pc:spChg>
        <pc:spChg chg="del mod topLvl">
          <ac:chgData name="shlomi levi" userId="e76353203f2fa5b4" providerId="LiveId" clId="{64C040BD-6643-4EC4-BB43-A05749421DC8}" dt="2020-12-01T15:02:33.533" v="1512" actId="478"/>
          <ac:spMkLst>
            <pc:docMk/>
            <pc:sldMk cId="329312759" sldId="275"/>
            <ac:spMk id="84" creationId="{6D3EDC92-97C9-4CAE-BAC6-66CFE2AAE4F6}"/>
          </ac:spMkLst>
        </pc:spChg>
        <pc:spChg chg="del mod topLvl">
          <ac:chgData name="shlomi levi" userId="e76353203f2fa5b4" providerId="LiveId" clId="{64C040BD-6643-4EC4-BB43-A05749421DC8}" dt="2020-12-01T15:03:02.366" v="1523" actId="478"/>
          <ac:spMkLst>
            <pc:docMk/>
            <pc:sldMk cId="329312759" sldId="275"/>
            <ac:spMk id="86" creationId="{9647EA3B-3A30-44E9-BF55-C8152840AC3F}"/>
          </ac:spMkLst>
        </pc:spChg>
        <pc:spChg chg="del mod topLvl">
          <ac:chgData name="shlomi levi" userId="e76353203f2fa5b4" providerId="LiveId" clId="{64C040BD-6643-4EC4-BB43-A05749421DC8}" dt="2020-12-01T15:03:00.276" v="1522" actId="478"/>
          <ac:spMkLst>
            <pc:docMk/>
            <pc:sldMk cId="329312759" sldId="275"/>
            <ac:spMk id="87" creationId="{EB65D795-9F6D-47A3-94C0-3CA55E9E4DEB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88" creationId="{1108AD0A-8070-47EE-81C5-E875D887958A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89" creationId="{4A5842EF-5C4C-49AC-847F-0F657BDA63F2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0" creationId="{A530EFBB-36DB-4746-90A7-0AD98680ECB9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1" creationId="{896F79F6-3076-4827-8366-2B6D9BFAC9B0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2" creationId="{1E48F323-6418-4313-94CC-6505931234FE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3" creationId="{3F53AF3F-3787-4C3A-A878-20BF796730C1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4" creationId="{30AA2062-A632-4896-AF55-9EE9FCB1F40F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5" creationId="{891E8FB7-3542-4EF8-8FF3-1FBB961DF5CB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6" creationId="{1049A06C-482E-4470-8C5D-AA7DA1F45A0A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7" creationId="{919DD755-6E2B-4945-BF6A-34D8D28F08FB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8" creationId="{34F2D1A5-A89D-4350-9C92-5CB5E3F58C6C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99" creationId="{5FC20C8A-44F5-4B38-861A-8634FB9EC87A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0" creationId="{0A3F426F-E925-4448-A29C-4EFCA7449A9A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1" creationId="{B9F4F745-6690-4495-BE6B-8D781A8E925A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2" creationId="{B4B7BDD3-C338-44BC-B0E1-F564516FF79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3" creationId="{47311493-49A3-43FC-BD46-EC54E9C9E04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4" creationId="{BCF61D94-D9D7-40A7-B8EA-27734C46E0A8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5" creationId="{AB8D948F-EA2D-4F75-8A88-6B23AC778BE8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6" creationId="{AE53325D-8591-410F-9D21-9A97055F45C4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7" creationId="{174784E1-C41A-4532-8FC2-4C947712AEF2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8" creationId="{05040B9A-256B-4F47-BFD5-93FFEFDC4AE5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09" creationId="{4AC03FE8-AEDE-40A4-839D-507B50C95FA4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0" creationId="{C42782BC-9681-401A-9F9C-9F97E7DB1753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1" creationId="{1B672C1D-45C4-4DCC-A90E-C399AC51684E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2" creationId="{1AC77438-FEC8-43E5-80EF-4221FE205DE3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3" creationId="{73E1ACB5-143D-4383-A165-EA8D35EF3C8A}"/>
          </ac:spMkLst>
        </pc:spChg>
        <pc:spChg chg="del mod topLvl">
          <ac:chgData name="shlomi levi" userId="e76353203f2fa5b4" providerId="LiveId" clId="{64C040BD-6643-4EC4-BB43-A05749421DC8}" dt="2020-12-01T15:03:05.254" v="1524" actId="478"/>
          <ac:spMkLst>
            <pc:docMk/>
            <pc:sldMk cId="329312759" sldId="275"/>
            <ac:spMk id="114" creationId="{7175BB3F-2E15-4824-AC4C-F3BCD1422357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5" creationId="{DA411645-0832-4F1B-992E-9F9460BB54A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6" creationId="{B86BF45F-0CE9-40BC-9999-05E65E7FFF0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7" creationId="{D3A7C66F-E9A7-44E0-9D25-89F5F63F4CD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8" creationId="{FDC1D768-75EB-48E9-ABC3-1B7D364A4FAD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19" creationId="{287A700F-E5E8-4BE5-B1E8-B626707C7E92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0" creationId="{BDCFF00A-799E-42AE-B937-B7DED48B62C2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1" creationId="{BE8F034C-CEB3-47BF-B7E1-6160163AB6F3}"/>
          </ac:spMkLst>
        </pc:spChg>
        <pc:spChg chg="del mod topLvl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2" creationId="{A461DE72-4876-448C-8DF4-1504F80E8D08}"/>
          </ac:spMkLst>
        </pc:spChg>
        <pc:spChg chg="add del mod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3" creationId="{CB7DE2C4-2074-45FE-9097-487EA296B945}"/>
          </ac:spMkLst>
        </pc:spChg>
        <pc:spChg chg="add del mod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4" creationId="{E185A1E1-1498-4DF2-B469-552D5E06C5C2}"/>
          </ac:spMkLst>
        </pc:spChg>
        <pc:spChg chg="add del mod">
          <ac:chgData name="shlomi levi" userId="e76353203f2fa5b4" providerId="LiveId" clId="{64C040BD-6643-4EC4-BB43-A05749421DC8}" dt="2020-12-01T15:05:02.323" v="1562"/>
          <ac:spMkLst>
            <pc:docMk/>
            <pc:sldMk cId="329312759" sldId="275"/>
            <ac:spMk id="125" creationId="{AAC47B93-B40E-430D-A027-424C4DB78CDE}"/>
          </ac:spMkLst>
        </pc:spChg>
        <pc:spChg chg="add del mod">
          <ac:chgData name="shlomi levi" userId="e76353203f2fa5b4" providerId="LiveId" clId="{64C040BD-6643-4EC4-BB43-A05749421DC8}" dt="2020-12-02T09:54:56.118" v="3730" actId="478"/>
          <ac:spMkLst>
            <pc:docMk/>
            <pc:sldMk cId="329312759" sldId="275"/>
            <ac:spMk id="126" creationId="{10CEF9A0-AED3-491D-AAD1-96D7B15A135B}"/>
          </ac:spMkLst>
        </pc:spChg>
        <pc:spChg chg="mod">
          <ac:chgData name="shlomi levi" userId="e76353203f2fa5b4" providerId="LiveId" clId="{64C040BD-6643-4EC4-BB43-A05749421DC8}" dt="2020-12-01T20:40:28.351" v="2459"/>
          <ac:spMkLst>
            <pc:docMk/>
            <pc:sldMk cId="329312759" sldId="275"/>
            <ac:spMk id="128" creationId="{76B18EB8-C4EE-463F-A405-D5873B3F62D5}"/>
          </ac:spMkLst>
        </pc:spChg>
        <pc:spChg chg="mod">
          <ac:chgData name="shlomi levi" userId="e76353203f2fa5b4" providerId="LiveId" clId="{64C040BD-6643-4EC4-BB43-A05749421DC8}" dt="2020-12-02T07:57:47.324" v="3038"/>
          <ac:spMkLst>
            <pc:docMk/>
            <pc:sldMk cId="329312759" sldId="275"/>
            <ac:spMk id="131" creationId="{41C98243-684B-4B11-847D-FE905312ED9F}"/>
          </ac:spMkLst>
        </pc:spChg>
        <pc:spChg chg="add mod">
          <ac:chgData name="shlomi levi" userId="e76353203f2fa5b4" providerId="LiveId" clId="{64C040BD-6643-4EC4-BB43-A05749421DC8}" dt="2020-12-02T11:44:18.637" v="4170" actId="1076"/>
          <ac:spMkLst>
            <pc:docMk/>
            <pc:sldMk cId="329312759" sldId="275"/>
            <ac:spMk id="139" creationId="{F98BCEFA-FA92-46A5-BC7D-948F439D6742}"/>
          </ac:spMkLst>
        </pc:spChg>
        <pc:spChg chg="add mod">
          <ac:chgData name="shlomi levi" userId="e76353203f2fa5b4" providerId="LiveId" clId="{64C040BD-6643-4EC4-BB43-A05749421DC8}" dt="2020-12-02T11:45:18.023" v="4187" actId="1076"/>
          <ac:spMkLst>
            <pc:docMk/>
            <pc:sldMk cId="329312759" sldId="275"/>
            <ac:spMk id="141" creationId="{95584A70-2B07-4D11-AAB5-6C12266ED596}"/>
          </ac:spMkLst>
        </pc:spChg>
        <pc:spChg chg="add mod">
          <ac:chgData name="shlomi levi" userId="e76353203f2fa5b4" providerId="LiveId" clId="{64C040BD-6643-4EC4-BB43-A05749421DC8}" dt="2020-12-02T10:20:35.408" v="3804" actId="1076"/>
          <ac:spMkLst>
            <pc:docMk/>
            <pc:sldMk cId="329312759" sldId="275"/>
            <ac:spMk id="142" creationId="{88968D46-3E02-4B2E-AB25-030DE5F4397D}"/>
          </ac:spMkLst>
        </pc:spChg>
        <pc:spChg chg="add mod">
          <ac:chgData name="shlomi levi" userId="e76353203f2fa5b4" providerId="LiveId" clId="{64C040BD-6643-4EC4-BB43-A05749421DC8}" dt="2020-12-02T11:45:14.768" v="4186" actId="1076"/>
          <ac:spMkLst>
            <pc:docMk/>
            <pc:sldMk cId="329312759" sldId="275"/>
            <ac:spMk id="143" creationId="{BBB81657-4749-4B45-AFEB-D5A96DC25A8D}"/>
          </ac:spMkLst>
        </pc:spChg>
        <pc:spChg chg="add mod">
          <ac:chgData name="shlomi levi" userId="e76353203f2fa5b4" providerId="LiveId" clId="{64C040BD-6643-4EC4-BB43-A05749421DC8}" dt="2020-12-02T11:45:00.016" v="4180" actId="1076"/>
          <ac:spMkLst>
            <pc:docMk/>
            <pc:sldMk cId="329312759" sldId="275"/>
            <ac:spMk id="144" creationId="{F9F374CB-9D87-4F9A-A1FF-D173B4866661}"/>
          </ac:spMkLst>
        </pc:spChg>
        <pc:spChg chg="add mod">
          <ac:chgData name="shlomi levi" userId="e76353203f2fa5b4" providerId="LiveId" clId="{64C040BD-6643-4EC4-BB43-A05749421DC8}" dt="2020-12-02T11:45:05.049" v="4183" actId="14100"/>
          <ac:spMkLst>
            <pc:docMk/>
            <pc:sldMk cId="329312759" sldId="275"/>
            <ac:spMk id="145" creationId="{66957141-8C48-40B0-AE7A-5E5CC006A962}"/>
          </ac:spMkLst>
        </pc:spChg>
        <pc:spChg chg="add mod">
          <ac:chgData name="shlomi levi" userId="e76353203f2fa5b4" providerId="LiveId" clId="{64C040BD-6643-4EC4-BB43-A05749421DC8}" dt="2020-12-02T11:46:11.138" v="4193" actId="1076"/>
          <ac:spMkLst>
            <pc:docMk/>
            <pc:sldMk cId="329312759" sldId="275"/>
            <ac:spMk id="146" creationId="{A2013596-1A39-4AE0-90BD-412E7CA1252A}"/>
          </ac:spMkLst>
        </pc:spChg>
        <pc:spChg chg="add mod">
          <ac:chgData name="shlomi levi" userId="e76353203f2fa5b4" providerId="LiveId" clId="{64C040BD-6643-4EC4-BB43-A05749421DC8}" dt="2020-12-02T11:47:15.999" v="4208" actId="1076"/>
          <ac:spMkLst>
            <pc:docMk/>
            <pc:sldMk cId="329312759" sldId="275"/>
            <ac:spMk id="147" creationId="{7DAF3E37-180A-4CEC-A591-8BDCF4146C3A}"/>
          </ac:spMkLst>
        </pc:spChg>
        <pc:grpChg chg="add del mod">
          <ac:chgData name="shlomi levi" userId="e76353203f2fa5b4" providerId="LiveId" clId="{64C040BD-6643-4EC4-BB43-A05749421DC8}" dt="2020-12-02T09:54:56.118" v="3730" actId="478"/>
          <ac:grpSpMkLst>
            <pc:docMk/>
            <pc:sldMk cId="329312759" sldId="275"/>
            <ac:grpSpMk id="3" creationId="{BE6056F3-AD5D-47B1-BF51-4BAEDFF45EB1}"/>
          </ac:grpSpMkLst>
        </pc:grpChg>
        <pc:grpChg chg="add del mod">
          <ac:chgData name="shlomi levi" userId="e76353203f2fa5b4" providerId="LiveId" clId="{64C040BD-6643-4EC4-BB43-A05749421DC8}" dt="2020-12-01T15:02:20.987" v="1509" actId="165"/>
          <ac:grpSpMkLst>
            <pc:docMk/>
            <pc:sldMk cId="329312759" sldId="275"/>
            <ac:grpSpMk id="46" creationId="{03E209B9-ED45-4ABA-BB96-833E51C7901C}"/>
          </ac:grpSpMkLst>
        </pc:grpChg>
        <pc:grpChg chg="add del mod">
          <ac:chgData name="shlomi levi" userId="e76353203f2fa5b4" providerId="LiveId" clId="{64C040BD-6643-4EC4-BB43-A05749421DC8}" dt="2020-12-01T15:02:13.167" v="1508" actId="165"/>
          <ac:grpSpMkLst>
            <pc:docMk/>
            <pc:sldMk cId="329312759" sldId="275"/>
            <ac:grpSpMk id="85" creationId="{AAF664D2-7453-42D6-AE3D-E0EA45F39121}"/>
          </ac:grpSpMkLst>
        </pc:grpChg>
        <pc:grpChg chg="add del mod">
          <ac:chgData name="shlomi levi" userId="e76353203f2fa5b4" providerId="LiveId" clId="{64C040BD-6643-4EC4-BB43-A05749421DC8}" dt="2020-12-02T07:57:46.348" v="3037" actId="478"/>
          <ac:grpSpMkLst>
            <pc:docMk/>
            <pc:sldMk cId="329312759" sldId="275"/>
            <ac:grpSpMk id="127" creationId="{3CED895F-C060-4252-92B1-87F804241257}"/>
          </ac:grpSpMkLst>
        </pc:grpChg>
        <pc:grpChg chg="add mod">
          <ac:chgData name="shlomi levi" userId="e76353203f2fa5b4" providerId="LiveId" clId="{64C040BD-6643-4EC4-BB43-A05749421DC8}" dt="2020-12-02T07:57:47.324" v="3038"/>
          <ac:grpSpMkLst>
            <pc:docMk/>
            <pc:sldMk cId="329312759" sldId="275"/>
            <ac:grpSpMk id="130" creationId="{78601718-BBBD-4E15-BFE0-E1E0CF3BDD94}"/>
          </ac:grpSpMkLst>
        </pc:grpChg>
        <pc:picChg chg="mod">
          <ac:chgData name="shlomi levi" userId="e76353203f2fa5b4" providerId="LiveId" clId="{64C040BD-6643-4EC4-BB43-A05749421DC8}" dt="2020-12-01T20:40:28.351" v="2459"/>
          <ac:picMkLst>
            <pc:docMk/>
            <pc:sldMk cId="329312759" sldId="275"/>
            <ac:picMk id="129" creationId="{313A0C74-7C74-4632-98BC-907153C68D7A}"/>
          </ac:picMkLst>
        </pc:picChg>
        <pc:picChg chg="mod">
          <ac:chgData name="shlomi levi" userId="e76353203f2fa5b4" providerId="LiveId" clId="{64C040BD-6643-4EC4-BB43-A05749421DC8}" dt="2020-12-02T07:57:47.324" v="3038"/>
          <ac:picMkLst>
            <pc:docMk/>
            <pc:sldMk cId="329312759" sldId="275"/>
            <ac:picMk id="132" creationId="{BFE4F877-716F-4AAF-A6AF-D34E5EB92C44}"/>
          </ac:picMkLst>
        </pc:picChg>
        <pc:picChg chg="add del mod">
          <ac:chgData name="shlomi levi" userId="e76353203f2fa5b4" providerId="LiveId" clId="{64C040BD-6643-4EC4-BB43-A05749421DC8}" dt="2020-12-02T09:59:46.891" v="3736" actId="478"/>
          <ac:picMkLst>
            <pc:docMk/>
            <pc:sldMk cId="329312759" sldId="275"/>
            <ac:picMk id="133" creationId="{0597917F-8282-475C-892A-A4E17728843C}"/>
          </ac:picMkLst>
        </pc:picChg>
        <pc:picChg chg="add mod">
          <ac:chgData name="shlomi levi" userId="e76353203f2fa5b4" providerId="LiveId" clId="{64C040BD-6643-4EC4-BB43-A05749421DC8}" dt="2020-12-02T11:44:46.763" v="4177" actId="1076"/>
          <ac:picMkLst>
            <pc:docMk/>
            <pc:sldMk cId="329312759" sldId="275"/>
            <ac:picMk id="135" creationId="{7DB7123A-633C-4DFB-AFB8-E5ED3E7CF1E0}"/>
          </ac:picMkLst>
        </pc:picChg>
        <pc:picChg chg="add mod">
          <ac:chgData name="shlomi levi" userId="e76353203f2fa5b4" providerId="LiveId" clId="{64C040BD-6643-4EC4-BB43-A05749421DC8}" dt="2020-12-02T11:44:34.741" v="4174" actId="1076"/>
          <ac:picMkLst>
            <pc:docMk/>
            <pc:sldMk cId="329312759" sldId="275"/>
            <ac:picMk id="137" creationId="{C1EF7172-BD9E-4096-B838-0F13DD5B2565}"/>
          </ac:picMkLst>
        </pc:picChg>
        <pc:picChg chg="add mod">
          <ac:chgData name="shlomi levi" userId="e76353203f2fa5b4" providerId="LiveId" clId="{64C040BD-6643-4EC4-BB43-A05749421DC8}" dt="2020-12-02T11:44:51.892" v="4178" actId="1076"/>
          <ac:picMkLst>
            <pc:docMk/>
            <pc:sldMk cId="329312759" sldId="275"/>
            <ac:picMk id="15362" creationId="{CD9DD26B-EF2E-4FED-9164-4E90F52E420B}"/>
          </ac:picMkLst>
        </pc:picChg>
      </pc:sldChg>
      <pc:sldChg chg="add del setBg">
        <pc:chgData name="shlomi levi" userId="e76353203f2fa5b4" providerId="LiveId" clId="{64C040BD-6643-4EC4-BB43-A05749421DC8}" dt="2020-12-01T15:00:32.029" v="1490"/>
        <pc:sldMkLst>
          <pc:docMk/>
          <pc:sldMk cId="1223910998" sldId="275"/>
        </pc:sldMkLst>
      </pc:sldChg>
      <pc:sldChg chg="addSp delSp modSp add del mod modTransition setBg">
        <pc:chgData name="shlomi levi" userId="e76353203f2fa5b4" providerId="LiveId" clId="{64C040BD-6643-4EC4-BB43-A05749421DC8}" dt="2020-12-02T10:21:37.030" v="3846" actId="47"/>
        <pc:sldMkLst>
          <pc:docMk/>
          <pc:sldMk cId="1734540947" sldId="276"/>
        </pc:sldMkLst>
        <pc:spChg chg="add mod">
          <ac:chgData name="shlomi levi" userId="e76353203f2fa5b4" providerId="LiveId" clId="{64C040BD-6643-4EC4-BB43-A05749421DC8}" dt="2020-12-01T16:00:38.587" v="1577" actId="1076"/>
          <ac:spMkLst>
            <pc:docMk/>
            <pc:sldMk cId="1734540947" sldId="276"/>
            <ac:spMk id="82" creationId="{97E33912-057A-42F9-89A5-E0B7B227DBE7}"/>
          </ac:spMkLst>
        </pc:spChg>
        <pc:spChg chg="add mod">
          <ac:chgData name="shlomi levi" userId="e76353203f2fa5b4" providerId="LiveId" clId="{64C040BD-6643-4EC4-BB43-A05749421DC8}" dt="2020-12-01T16:02:22.222" v="1582" actId="1076"/>
          <ac:spMkLst>
            <pc:docMk/>
            <pc:sldMk cId="1734540947" sldId="276"/>
            <ac:spMk id="84" creationId="{F90735EA-75AC-4188-B0D3-354C416D5A74}"/>
          </ac:spMkLst>
        </pc:spChg>
        <pc:spChg chg="add mod">
          <ac:chgData name="shlomi levi" userId="e76353203f2fa5b4" providerId="LiveId" clId="{64C040BD-6643-4EC4-BB43-A05749421DC8}" dt="2020-12-01T16:02:25.103" v="1584" actId="1076"/>
          <ac:spMkLst>
            <pc:docMk/>
            <pc:sldMk cId="1734540947" sldId="276"/>
            <ac:spMk id="85" creationId="{B820EF5A-AD67-4932-B9CC-44D0573AFB03}"/>
          </ac:spMkLst>
        </pc:spChg>
        <pc:spChg chg="add mod">
          <ac:chgData name="shlomi levi" userId="e76353203f2fa5b4" providerId="LiveId" clId="{64C040BD-6643-4EC4-BB43-A05749421DC8}" dt="2020-12-01T16:02:28.426" v="1586" actId="1076"/>
          <ac:spMkLst>
            <pc:docMk/>
            <pc:sldMk cId="1734540947" sldId="276"/>
            <ac:spMk id="86" creationId="{18F5FE2B-DD4E-411B-8661-890A36572E69}"/>
          </ac:spMkLst>
        </pc:spChg>
        <pc:spChg chg="add mod">
          <ac:chgData name="shlomi levi" userId="e76353203f2fa5b4" providerId="LiveId" clId="{64C040BD-6643-4EC4-BB43-A05749421DC8}" dt="2020-12-01T16:02:32.340" v="1588" actId="1076"/>
          <ac:spMkLst>
            <pc:docMk/>
            <pc:sldMk cId="1734540947" sldId="276"/>
            <ac:spMk id="87" creationId="{9FB4ADB3-2050-495E-80F5-961CDEE0F046}"/>
          </ac:spMkLst>
        </pc:spChg>
        <pc:spChg chg="add mod">
          <ac:chgData name="shlomi levi" userId="e76353203f2fa5b4" providerId="LiveId" clId="{64C040BD-6643-4EC4-BB43-A05749421DC8}" dt="2020-12-01T16:05:56.130" v="1607" actId="1076"/>
          <ac:spMkLst>
            <pc:docMk/>
            <pc:sldMk cId="1734540947" sldId="276"/>
            <ac:spMk id="114" creationId="{A1B5016A-DACA-44ED-B877-DFE5D794827A}"/>
          </ac:spMkLst>
        </pc:spChg>
        <pc:spChg chg="add mod">
          <ac:chgData name="shlomi levi" userId="e76353203f2fa5b4" providerId="LiveId" clId="{64C040BD-6643-4EC4-BB43-A05749421DC8}" dt="2020-12-01T16:05:00.149" v="1598"/>
          <ac:spMkLst>
            <pc:docMk/>
            <pc:sldMk cId="1734540947" sldId="276"/>
            <ac:spMk id="125" creationId="{2C1F7EED-4996-4FE9-9D74-2F218E09AF1C}"/>
          </ac:spMkLst>
        </pc:spChg>
        <pc:spChg chg="add mod">
          <ac:chgData name="shlomi levi" userId="e76353203f2fa5b4" providerId="LiveId" clId="{64C040BD-6643-4EC4-BB43-A05749421DC8}" dt="2020-12-01T16:05:12.862" v="1602" actId="1076"/>
          <ac:spMkLst>
            <pc:docMk/>
            <pc:sldMk cId="1734540947" sldId="276"/>
            <ac:spMk id="127" creationId="{C1486210-F6A0-4707-BC27-0BBAC63CE3CD}"/>
          </ac:spMkLst>
        </pc:spChg>
        <pc:spChg chg="add mod">
          <ac:chgData name="shlomi levi" userId="e76353203f2fa5b4" providerId="LiveId" clId="{64C040BD-6643-4EC4-BB43-A05749421DC8}" dt="2020-12-01T16:11:28.747" v="1610" actId="1076"/>
          <ac:spMkLst>
            <pc:docMk/>
            <pc:sldMk cId="1734540947" sldId="276"/>
            <ac:spMk id="128" creationId="{C763473C-DBFE-4ECA-AC26-834358180ED9}"/>
          </ac:spMkLst>
        </pc:spChg>
        <pc:spChg chg="add mod">
          <ac:chgData name="shlomi levi" userId="e76353203f2fa5b4" providerId="LiveId" clId="{64C040BD-6643-4EC4-BB43-A05749421DC8}" dt="2020-12-01T16:11:32.918" v="1612" actId="1076"/>
          <ac:spMkLst>
            <pc:docMk/>
            <pc:sldMk cId="1734540947" sldId="276"/>
            <ac:spMk id="129" creationId="{16292E54-91EA-4CB7-A929-024DA1B6FE15}"/>
          </ac:spMkLst>
        </pc:spChg>
        <pc:spChg chg="mod">
          <ac:chgData name="shlomi levi" userId="e76353203f2fa5b4" providerId="LiveId" clId="{64C040BD-6643-4EC4-BB43-A05749421DC8}" dt="2020-12-01T20:40:29.210" v="2460"/>
          <ac:spMkLst>
            <pc:docMk/>
            <pc:sldMk cId="1734540947" sldId="276"/>
            <ac:spMk id="132" creationId="{D0188F60-ABF4-43DC-AE49-2CA3EEFF0DEA}"/>
          </ac:spMkLst>
        </pc:spChg>
        <pc:spChg chg="mod">
          <ac:chgData name="shlomi levi" userId="e76353203f2fa5b4" providerId="LiveId" clId="{64C040BD-6643-4EC4-BB43-A05749421DC8}" dt="2020-12-02T07:57:51.539" v="3040"/>
          <ac:spMkLst>
            <pc:docMk/>
            <pc:sldMk cId="1734540947" sldId="276"/>
            <ac:spMk id="135" creationId="{AF074B2D-37B9-42AB-87F5-88E4A5AB377A}"/>
          </ac:spMkLst>
        </pc:spChg>
        <pc:grpChg chg="add del mod">
          <ac:chgData name="shlomi levi" userId="e76353203f2fa5b4" providerId="LiveId" clId="{64C040BD-6643-4EC4-BB43-A05749421DC8}" dt="2020-12-02T07:57:50.583" v="3039" actId="478"/>
          <ac:grpSpMkLst>
            <pc:docMk/>
            <pc:sldMk cId="1734540947" sldId="276"/>
            <ac:grpSpMk id="131" creationId="{CB47DF22-804F-46DC-8B3C-0A6A65A86519}"/>
          </ac:grpSpMkLst>
        </pc:grpChg>
        <pc:grpChg chg="add mod">
          <ac:chgData name="shlomi levi" userId="e76353203f2fa5b4" providerId="LiveId" clId="{64C040BD-6643-4EC4-BB43-A05749421DC8}" dt="2020-12-02T07:57:51.539" v="3040"/>
          <ac:grpSpMkLst>
            <pc:docMk/>
            <pc:sldMk cId="1734540947" sldId="276"/>
            <ac:grpSpMk id="134" creationId="{6C5CD711-FC23-4B97-A1B2-31DFA103E77E}"/>
          </ac:grpSpMkLst>
        </pc:grpChg>
        <pc:picChg chg="add mod">
          <ac:chgData name="shlomi levi" userId="e76353203f2fa5b4" providerId="LiveId" clId="{64C040BD-6643-4EC4-BB43-A05749421DC8}" dt="2020-12-01T16:11:44.106" v="1615" actId="1076"/>
          <ac:picMkLst>
            <pc:docMk/>
            <pc:sldMk cId="1734540947" sldId="276"/>
            <ac:picMk id="130" creationId="{124010D7-FFE0-44A9-A5DF-FA026513914B}"/>
          </ac:picMkLst>
        </pc:picChg>
        <pc:picChg chg="mod">
          <ac:chgData name="shlomi levi" userId="e76353203f2fa5b4" providerId="LiveId" clId="{64C040BD-6643-4EC4-BB43-A05749421DC8}" dt="2020-12-01T20:40:29.210" v="2460"/>
          <ac:picMkLst>
            <pc:docMk/>
            <pc:sldMk cId="1734540947" sldId="276"/>
            <ac:picMk id="133" creationId="{7CDCD8B0-8CCE-41F1-9A5D-9B922DCB6D05}"/>
          </ac:picMkLst>
        </pc:picChg>
        <pc:picChg chg="mod">
          <ac:chgData name="shlomi levi" userId="e76353203f2fa5b4" providerId="LiveId" clId="{64C040BD-6643-4EC4-BB43-A05749421DC8}" dt="2020-12-02T07:57:51.539" v="3040"/>
          <ac:picMkLst>
            <pc:docMk/>
            <pc:sldMk cId="1734540947" sldId="276"/>
            <ac:picMk id="136" creationId="{B69B26E8-3302-4452-B13D-346C8296AD86}"/>
          </ac:picMkLst>
        </pc:picChg>
        <pc:picChg chg="add mod">
          <ac:chgData name="shlomi levi" userId="e76353203f2fa5b4" providerId="LiveId" clId="{64C040BD-6643-4EC4-BB43-A05749421DC8}" dt="2020-12-01T16:11:38.767" v="1613" actId="1076"/>
          <ac:picMkLst>
            <pc:docMk/>
            <pc:sldMk cId="1734540947" sldId="276"/>
            <ac:picMk id="14338" creationId="{D169E2DD-5AEF-46F6-A0BC-F6AE6D477B5E}"/>
          </ac:picMkLst>
        </pc:picChg>
      </pc:sldChg>
      <pc:sldChg chg="add del setBg">
        <pc:chgData name="shlomi levi" userId="e76353203f2fa5b4" providerId="LiveId" clId="{64C040BD-6643-4EC4-BB43-A05749421DC8}" dt="2020-12-01T15:58:58.090" v="1573"/>
        <pc:sldMkLst>
          <pc:docMk/>
          <pc:sldMk cId="1954192266" sldId="276"/>
        </pc:sldMkLst>
      </pc:sldChg>
      <pc:sldChg chg="addSp delSp modSp add mod modTransition setBg modClrScheme chgLayout">
        <pc:chgData name="shlomi levi" userId="e76353203f2fa5b4" providerId="LiveId" clId="{64C040BD-6643-4EC4-BB43-A05749421DC8}" dt="2020-12-02T07:58:47.004" v="3064"/>
        <pc:sldMkLst>
          <pc:docMk/>
          <pc:sldMk cId="3631216631" sldId="277"/>
        </pc:sldMkLst>
        <pc:spChg chg="add mod ord">
          <ac:chgData name="shlomi levi" userId="e76353203f2fa5b4" providerId="LiveId" clId="{64C040BD-6643-4EC4-BB43-A05749421DC8}" dt="2020-12-01T16:17:49.421" v="1644" actId="207"/>
          <ac:spMkLst>
            <pc:docMk/>
            <pc:sldMk cId="3631216631" sldId="277"/>
            <ac:spMk id="3" creationId="{6120868C-2239-4510-88F5-683B88C303C3}"/>
          </ac:spMkLst>
        </pc:spChg>
        <pc:spChg chg="add del mod ord">
          <ac:chgData name="shlomi levi" userId="e76353203f2fa5b4" providerId="LiveId" clId="{64C040BD-6643-4EC4-BB43-A05749421DC8}" dt="2020-12-01T16:17:43.582" v="1642" actId="478"/>
          <ac:spMkLst>
            <pc:docMk/>
            <pc:sldMk cId="3631216631" sldId="277"/>
            <ac:spMk id="4" creationId="{A4C8D717-A6E3-4B96-ABDE-B01525BC1DA0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6" creationId="{AF751D92-B01A-4C94-855D-9D74946CE5B1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7" creationId="{050C146F-6F31-4602-BB1F-4A332FD14EC1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9" creationId="{017164FF-831A-43E9-B15B-DA3D62E38B4C}"/>
          </ac:spMkLst>
        </pc:spChg>
        <pc:spChg chg="add del mod">
          <ac:chgData name="shlomi levi" userId="e76353203f2fa5b4" providerId="LiveId" clId="{64C040BD-6643-4EC4-BB43-A05749421DC8}" dt="2020-12-01T16:17:45.413" v="1643" actId="478"/>
          <ac:spMkLst>
            <pc:docMk/>
            <pc:sldMk cId="3631216631" sldId="277"/>
            <ac:spMk id="11" creationId="{5403C1E5-F638-44AF-B0C4-56ECA40D07B8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12" creationId="{2893D241-65F7-416F-8DAF-87443BDCD88B}"/>
          </ac:spMkLst>
        </pc:spChg>
        <pc:spChg chg="mod">
          <ac:chgData name="shlomi levi" userId="e76353203f2fa5b4" providerId="LiveId" clId="{64C040BD-6643-4EC4-BB43-A05749421DC8}" dt="2020-12-01T20:40:41.699" v="2473"/>
          <ac:spMkLst>
            <pc:docMk/>
            <pc:sldMk cId="3631216631" sldId="277"/>
            <ac:spMk id="15" creationId="{3FE5257A-2615-48BA-A2C3-9DCFA40DFF86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16" creationId="{30E79CC5-33B8-4379-9074-2BD3F5C79AB1}"/>
          </ac:spMkLst>
        </pc:spChg>
        <pc:spChg chg="del">
          <ac:chgData name="shlomi levi" userId="e76353203f2fa5b4" providerId="LiveId" clId="{64C040BD-6643-4EC4-BB43-A05749421DC8}" dt="2020-12-01T16:17:06.784" v="1626" actId="478"/>
          <ac:spMkLst>
            <pc:docMk/>
            <pc:sldMk cId="3631216631" sldId="277"/>
            <ac:spMk id="18" creationId="{C39AF7ED-C30E-41CB-BC96-7517E0DF1125}"/>
          </ac:spMkLst>
        </pc:spChg>
        <pc:spChg chg="mod">
          <ac:chgData name="shlomi levi" userId="e76353203f2fa5b4" providerId="LiveId" clId="{64C040BD-6643-4EC4-BB43-A05749421DC8}" dt="2020-12-02T07:58:47.004" v="3064"/>
          <ac:spMkLst>
            <pc:docMk/>
            <pc:sldMk cId="3631216631" sldId="277"/>
            <ac:spMk id="20" creationId="{33A07CC7-636F-4B0A-8784-B297BB92CFED}"/>
          </ac:spMkLst>
        </pc:spChg>
        <pc:grpChg chg="add del mod">
          <ac:chgData name="shlomi levi" userId="e76353203f2fa5b4" providerId="LiveId" clId="{64C040BD-6643-4EC4-BB43-A05749421DC8}" dt="2020-12-02T07:58:46.026" v="3063" actId="478"/>
          <ac:grpSpMkLst>
            <pc:docMk/>
            <pc:sldMk cId="3631216631" sldId="277"/>
            <ac:grpSpMk id="14" creationId="{490A720A-182F-4559-8863-4E1BDC3E1B49}"/>
          </ac:grpSpMkLst>
        </pc:grpChg>
        <pc:grpChg chg="add mod">
          <ac:chgData name="shlomi levi" userId="e76353203f2fa5b4" providerId="LiveId" clId="{64C040BD-6643-4EC4-BB43-A05749421DC8}" dt="2020-12-02T07:58:47.004" v="3064"/>
          <ac:grpSpMkLst>
            <pc:docMk/>
            <pc:sldMk cId="3631216631" sldId="277"/>
            <ac:grpSpMk id="19" creationId="{DE6FF36B-821D-432C-ABC5-BD6312DC2F1F}"/>
          </ac:grpSpMkLst>
        </pc:grpChg>
        <pc:picChg chg="mod">
          <ac:chgData name="shlomi levi" userId="e76353203f2fa5b4" providerId="LiveId" clId="{64C040BD-6643-4EC4-BB43-A05749421DC8}" dt="2020-12-01T20:40:41.699" v="2473"/>
          <ac:picMkLst>
            <pc:docMk/>
            <pc:sldMk cId="3631216631" sldId="277"/>
            <ac:picMk id="17" creationId="{28D2B9E2-C484-4595-B7FD-EFFC10DF6B76}"/>
          </ac:picMkLst>
        </pc:picChg>
        <pc:picChg chg="mod">
          <ac:chgData name="shlomi levi" userId="e76353203f2fa5b4" providerId="LiveId" clId="{64C040BD-6643-4EC4-BB43-A05749421DC8}" dt="2020-12-02T07:58:47.004" v="3064"/>
          <ac:picMkLst>
            <pc:docMk/>
            <pc:sldMk cId="3631216631" sldId="277"/>
            <ac:picMk id="21" creationId="{C8C7200E-6ED3-46FB-9DBA-F216955CCABE}"/>
          </ac:picMkLst>
        </pc:picChg>
        <pc:picChg chg="del">
          <ac:chgData name="shlomi levi" userId="e76353203f2fa5b4" providerId="LiveId" clId="{64C040BD-6643-4EC4-BB43-A05749421DC8}" dt="2020-12-01T16:17:06.784" v="1626" actId="478"/>
          <ac:picMkLst>
            <pc:docMk/>
            <pc:sldMk cId="3631216631" sldId="277"/>
            <ac:picMk id="1026" creationId="{ED0888BB-C5FD-43BD-8FB6-59FD05E5CD7A}"/>
          </ac:picMkLst>
        </pc:picChg>
        <pc:cxnChg chg="del">
          <ac:chgData name="shlomi levi" userId="e76353203f2fa5b4" providerId="LiveId" clId="{64C040BD-6643-4EC4-BB43-A05749421DC8}" dt="2020-12-01T16:17:06.784" v="1626" actId="478"/>
          <ac:cxnSpMkLst>
            <pc:docMk/>
            <pc:sldMk cId="3631216631" sldId="277"/>
            <ac:cxnSpMk id="8" creationId="{1A8D1FDF-4CFD-4AE4-9612-903CD126417A}"/>
          </ac:cxnSpMkLst>
        </pc:cxnChg>
      </pc:sldChg>
      <pc:sldChg chg="add del setBg">
        <pc:chgData name="shlomi levi" userId="e76353203f2fa5b4" providerId="LiveId" clId="{64C040BD-6643-4EC4-BB43-A05749421DC8}" dt="2020-12-01T16:15:59.031" v="1617"/>
        <pc:sldMkLst>
          <pc:docMk/>
          <pc:sldMk cId="4137714927" sldId="277"/>
        </pc:sldMkLst>
      </pc:sldChg>
      <pc:sldChg chg="add del setBg">
        <pc:chgData name="shlomi levi" userId="e76353203f2fa5b4" providerId="LiveId" clId="{64C040BD-6643-4EC4-BB43-A05749421DC8}" dt="2020-12-01T16:20:18.224" v="1654"/>
        <pc:sldMkLst>
          <pc:docMk/>
          <pc:sldMk cId="154506772" sldId="278"/>
        </pc:sldMkLst>
      </pc:sldChg>
      <pc:sldChg chg="addSp delSp modSp add mod ord modTransition setBg modAnim chgLayout">
        <pc:chgData name="shlomi levi" userId="e76353203f2fa5b4" providerId="LiveId" clId="{64C040BD-6643-4EC4-BB43-A05749421DC8}" dt="2020-12-02T12:07:23.835" v="4261" actId="1076"/>
        <pc:sldMkLst>
          <pc:docMk/>
          <pc:sldMk cId="3220821377" sldId="278"/>
        </pc:sldMkLst>
        <pc:spChg chg="mod ord">
          <ac:chgData name="shlomi levi" userId="e76353203f2fa5b4" providerId="LiveId" clId="{64C040BD-6643-4EC4-BB43-A05749421DC8}" dt="2020-12-01T16:38:36.016" v="1783" actId="20577"/>
          <ac:spMkLst>
            <pc:docMk/>
            <pc:sldMk cId="3220821377" sldId="278"/>
            <ac:spMk id="2" creationId="{BF124CAA-562C-4590-B6A9-3B3EB257E9B8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4" creationId="{F3D8F4BD-F5A6-461A-B881-022CDC2BD178}"/>
          </ac:spMkLst>
        </pc:spChg>
        <pc:spChg chg="add del mod ord">
          <ac:chgData name="shlomi levi" userId="e76353203f2fa5b4" providerId="LiveId" clId="{64C040BD-6643-4EC4-BB43-A05749421DC8}" dt="2020-12-01T16:31:06.117" v="1700" actId="478"/>
          <ac:spMkLst>
            <pc:docMk/>
            <pc:sldMk cId="3220821377" sldId="278"/>
            <ac:spMk id="5" creationId="{AF13E7D4-C917-4CB9-9F61-B5AE9527B0BD}"/>
          </ac:spMkLst>
        </pc:spChg>
        <pc:spChg chg="add del mod">
          <ac:chgData name="shlomi levi" userId="e76353203f2fa5b4" providerId="LiveId" clId="{64C040BD-6643-4EC4-BB43-A05749421DC8}" dt="2020-12-01T16:31:08.077" v="1701" actId="478"/>
          <ac:spMkLst>
            <pc:docMk/>
            <pc:sldMk cId="3220821377" sldId="278"/>
            <ac:spMk id="44" creationId="{7B7D1B29-819F-463C-A3C7-7F4D878134B8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47" creationId="{217507A1-989A-4F54-94C7-25DEC6B8A9F9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76" creationId="{17530130-586B-4600-B49D-59E5BE16A91B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2" creationId="{97E33912-057A-42F9-89A5-E0B7B227DBE7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4" creationId="{F90735EA-75AC-4188-B0D3-354C416D5A74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5" creationId="{B820EF5A-AD67-4932-B9CC-44D0573AFB03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6" creationId="{18F5FE2B-DD4E-411B-8661-890A36572E69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7" creationId="{9FB4ADB3-2050-495E-80F5-961CDEE0F046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8" creationId="{1108AD0A-8070-47EE-81C5-E875D887958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89" creationId="{4A5842EF-5C4C-49AC-847F-0F657BDA63F2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0" creationId="{A530EFBB-36DB-4746-90A7-0AD98680ECB9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1" creationId="{896F79F6-3076-4827-8366-2B6D9BFAC9B0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2" creationId="{1E48F323-6418-4313-94CC-6505931234FE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3" creationId="{3F53AF3F-3787-4C3A-A878-20BF796730C1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4" creationId="{30AA2062-A632-4896-AF55-9EE9FCB1F40F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5" creationId="{891E8FB7-3542-4EF8-8FF3-1FBB961DF5CB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6" creationId="{1049A06C-482E-4470-8C5D-AA7DA1F45A0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7" creationId="{919DD755-6E2B-4945-BF6A-34D8D28F08FB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8" creationId="{34F2D1A5-A89D-4350-9C92-5CB5E3F58C6C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99" creationId="{5FC20C8A-44F5-4B38-861A-8634FB9EC87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0" creationId="{0A3F426F-E925-4448-A29C-4EFCA7449A9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1" creationId="{B9F4F745-6690-4495-BE6B-8D781A8E925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2" creationId="{B4B7BDD3-C338-44BC-B0E1-F564516FF79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3" creationId="{47311493-49A3-43FC-BD46-EC54E9C9E04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4" creationId="{BCF61D94-D9D7-40A7-B8EA-27734C46E0A8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5" creationId="{AB8D948F-EA2D-4F75-8A88-6B23AC778BE8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6" creationId="{AE53325D-8591-410F-9D21-9A97055F45C4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07" creationId="{174784E1-C41A-4532-8FC2-4C947712AEF2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08" creationId="{05040B9A-256B-4F47-BFD5-93FFEFDC4AE5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09" creationId="{4AC03FE8-AEDE-40A4-839D-507B50C95FA4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10" creationId="{C42782BC-9681-401A-9F9C-9F97E7DB1753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11" creationId="{1B672C1D-45C4-4DCC-A90E-C399AC51684E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12" creationId="{1AC77438-FEC8-43E5-80EF-4221FE205DE3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13" creationId="{73E1ACB5-143D-4383-A165-EA8D35EF3C8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4" creationId="{A1B5016A-DACA-44ED-B877-DFE5D794827A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5" creationId="{DA411645-0832-4F1B-992E-9F9460BB54A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6" creationId="{B86BF45F-0CE9-40BC-9999-05E65E7FFF0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7" creationId="{D3A7C66F-E9A7-44E0-9D25-89F5F63F4CD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8" creationId="{FDC1D768-75EB-48E9-ABC3-1B7D364A4FA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19" creationId="{287A700F-E5E8-4BE5-B1E8-B626707C7E92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0" creationId="{BDCFF00A-799E-42AE-B937-B7DED48B62C2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21" creationId="{BE8F034C-CEB3-47BF-B7E1-6160163AB6F3}"/>
          </ac:spMkLst>
        </pc:spChg>
        <pc:spChg chg="del">
          <ac:chgData name="shlomi levi" userId="e76353203f2fa5b4" providerId="LiveId" clId="{64C040BD-6643-4EC4-BB43-A05749421DC8}" dt="2020-12-01T16:20:51.251" v="1664" actId="478"/>
          <ac:spMkLst>
            <pc:docMk/>
            <pc:sldMk cId="3220821377" sldId="278"/>
            <ac:spMk id="122" creationId="{A461DE72-4876-448C-8DF4-1504F80E8D08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3" creationId="{CB7DE2C4-2074-45FE-9097-487EA296B945}"/>
          </ac:spMkLst>
        </pc:spChg>
        <pc:spChg chg="del">
          <ac:chgData name="shlomi levi" userId="e76353203f2fa5b4" providerId="LiveId" clId="{64C040BD-6643-4EC4-BB43-A05749421DC8}" dt="2020-12-01T16:20:49.285" v="1663" actId="478"/>
          <ac:spMkLst>
            <pc:docMk/>
            <pc:sldMk cId="3220821377" sldId="278"/>
            <ac:spMk id="124" creationId="{E185A1E1-1498-4DF2-B469-552D5E06C5C2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5" creationId="{2C1F7EED-4996-4FE9-9D74-2F218E09AF1C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6" creationId="{10CEF9A0-AED3-491D-AAD1-96D7B15A135B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7" creationId="{C1486210-F6A0-4707-BC27-0BBAC63CE3CD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8" creationId="{C763473C-DBFE-4ECA-AC26-834358180ED9}"/>
          </ac:spMkLst>
        </pc:spChg>
        <pc:spChg chg="del">
          <ac:chgData name="shlomi levi" userId="e76353203f2fa5b4" providerId="LiveId" clId="{64C040BD-6643-4EC4-BB43-A05749421DC8}" dt="2020-12-01T16:20:47.318" v="1662" actId="478"/>
          <ac:spMkLst>
            <pc:docMk/>
            <pc:sldMk cId="3220821377" sldId="278"/>
            <ac:spMk id="129" creationId="{16292E54-91EA-4CB7-A929-024DA1B6FE15}"/>
          </ac:spMkLst>
        </pc:spChg>
        <pc:spChg chg="add del mod">
          <ac:chgData name="shlomi levi" userId="e76353203f2fa5b4" providerId="LiveId" clId="{64C040BD-6643-4EC4-BB43-A05749421DC8}" dt="2020-12-01T16:36:55.708" v="1705" actId="478"/>
          <ac:spMkLst>
            <pc:docMk/>
            <pc:sldMk cId="3220821377" sldId="278"/>
            <ac:spMk id="131" creationId="{4A1E9C61-474D-495B-9882-CEDED9B80A5C}"/>
          </ac:spMkLst>
        </pc:spChg>
        <pc:spChg chg="add mod">
          <ac:chgData name="shlomi levi" userId="e76353203f2fa5b4" providerId="LiveId" clId="{64C040BD-6643-4EC4-BB43-A05749421DC8}" dt="2020-12-02T11:58:06.384" v="4238" actId="20577"/>
          <ac:spMkLst>
            <pc:docMk/>
            <pc:sldMk cId="3220821377" sldId="278"/>
            <ac:spMk id="132" creationId="{444CF875-E21D-4AEC-BB2A-39F49B513B06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3" creationId="{998216D8-D03E-421D-AA68-568E14710CA1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4" creationId="{DBB65D85-397A-4EE8-8908-7FA93238C701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5" creationId="{69F3E12C-6A08-4413-980E-45F2C28D9DEC}"/>
          </ac:spMkLst>
        </pc:spChg>
        <pc:spChg chg="add del mod">
          <ac:chgData name="shlomi levi" userId="e76353203f2fa5b4" providerId="LiveId" clId="{64C040BD-6643-4EC4-BB43-A05749421DC8}" dt="2020-12-01T16:39:47.406" v="1812" actId="22"/>
          <ac:spMkLst>
            <pc:docMk/>
            <pc:sldMk cId="3220821377" sldId="278"/>
            <ac:spMk id="136" creationId="{D9512E4B-F273-457F-B440-B86EC94E7A66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7" creationId="{0EF6FA54-55ED-4E45-B164-83B1260BC8A4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8" creationId="{58CA396E-DCA4-4F5F-B512-57E011BD19C5}"/>
          </ac:spMkLst>
        </pc:spChg>
        <pc:spChg chg="add mod">
          <ac:chgData name="shlomi levi" userId="e76353203f2fa5b4" providerId="LiveId" clId="{64C040BD-6643-4EC4-BB43-A05749421DC8}" dt="2020-12-02T12:07:23.835" v="4261" actId="1076"/>
          <ac:spMkLst>
            <pc:docMk/>
            <pc:sldMk cId="3220821377" sldId="278"/>
            <ac:spMk id="139" creationId="{82AA5F13-23D9-48DD-B9E7-70443BEAE47C}"/>
          </ac:spMkLst>
        </pc:spChg>
        <pc:spChg chg="mod">
          <ac:chgData name="shlomi levi" userId="e76353203f2fa5b4" providerId="LiveId" clId="{64C040BD-6643-4EC4-BB43-A05749421DC8}" dt="2020-12-01T20:40:31.943" v="2463"/>
          <ac:spMkLst>
            <pc:docMk/>
            <pc:sldMk cId="3220821377" sldId="278"/>
            <ac:spMk id="141" creationId="{C4E69B10-305C-463F-A4BA-4DF52F77AA4E}"/>
          </ac:spMkLst>
        </pc:spChg>
        <pc:spChg chg="mod">
          <ac:chgData name="shlomi levi" userId="e76353203f2fa5b4" providerId="LiveId" clId="{64C040BD-6643-4EC4-BB43-A05749421DC8}" dt="2020-12-02T07:58:08.140" v="3045"/>
          <ac:spMkLst>
            <pc:docMk/>
            <pc:sldMk cId="3220821377" sldId="278"/>
            <ac:spMk id="144" creationId="{87C5B550-50A8-4F1D-9AB1-CDBFE80C1635}"/>
          </ac:spMkLst>
        </pc:spChg>
        <pc:grpChg chg="del">
          <ac:chgData name="shlomi levi" userId="e76353203f2fa5b4" providerId="LiveId" clId="{64C040BD-6643-4EC4-BB43-A05749421DC8}" dt="2020-12-01T16:20:47.318" v="1662" actId="478"/>
          <ac:grpSpMkLst>
            <pc:docMk/>
            <pc:sldMk cId="3220821377" sldId="278"/>
            <ac:grpSpMk id="3" creationId="{BE6056F3-AD5D-47B1-BF51-4BAEDFF45EB1}"/>
          </ac:grpSpMkLst>
        </pc:grpChg>
        <pc:grpChg chg="add del mod">
          <ac:chgData name="shlomi levi" userId="e76353203f2fa5b4" providerId="LiveId" clId="{64C040BD-6643-4EC4-BB43-A05749421DC8}" dt="2020-12-02T07:58:07.198" v="3044" actId="478"/>
          <ac:grpSpMkLst>
            <pc:docMk/>
            <pc:sldMk cId="3220821377" sldId="278"/>
            <ac:grpSpMk id="140" creationId="{CAD73E67-7E91-466A-AD14-73D43C80DBC8}"/>
          </ac:grpSpMkLst>
        </pc:grpChg>
        <pc:grpChg chg="add mod">
          <ac:chgData name="shlomi levi" userId="e76353203f2fa5b4" providerId="LiveId" clId="{64C040BD-6643-4EC4-BB43-A05749421DC8}" dt="2020-12-02T07:58:08.140" v="3045"/>
          <ac:grpSpMkLst>
            <pc:docMk/>
            <pc:sldMk cId="3220821377" sldId="278"/>
            <ac:grpSpMk id="143" creationId="{F6C092CE-1E60-49E5-8EA7-F6806DB99FDF}"/>
          </ac:grpSpMkLst>
        </pc:grpChg>
        <pc:picChg chg="del">
          <ac:chgData name="shlomi levi" userId="e76353203f2fa5b4" providerId="LiveId" clId="{64C040BD-6643-4EC4-BB43-A05749421DC8}" dt="2020-12-01T16:20:47.318" v="1662" actId="478"/>
          <ac:picMkLst>
            <pc:docMk/>
            <pc:sldMk cId="3220821377" sldId="278"/>
            <ac:picMk id="130" creationId="{124010D7-FFE0-44A9-A5DF-FA026513914B}"/>
          </ac:picMkLst>
        </pc:picChg>
        <pc:picChg chg="mod">
          <ac:chgData name="shlomi levi" userId="e76353203f2fa5b4" providerId="LiveId" clId="{64C040BD-6643-4EC4-BB43-A05749421DC8}" dt="2020-12-01T20:40:31.943" v="2463"/>
          <ac:picMkLst>
            <pc:docMk/>
            <pc:sldMk cId="3220821377" sldId="278"/>
            <ac:picMk id="142" creationId="{1AB1F13F-552D-48AE-8E50-D3C8A3FC8426}"/>
          </ac:picMkLst>
        </pc:picChg>
        <pc:picChg chg="mod">
          <ac:chgData name="shlomi levi" userId="e76353203f2fa5b4" providerId="LiveId" clId="{64C040BD-6643-4EC4-BB43-A05749421DC8}" dt="2020-12-02T07:58:08.140" v="3045"/>
          <ac:picMkLst>
            <pc:docMk/>
            <pc:sldMk cId="3220821377" sldId="278"/>
            <ac:picMk id="145" creationId="{CDEAE8DF-4F55-4577-A4FA-299F88FECF7B}"/>
          </ac:picMkLst>
        </pc:picChg>
        <pc:picChg chg="del">
          <ac:chgData name="shlomi levi" userId="e76353203f2fa5b4" providerId="LiveId" clId="{64C040BD-6643-4EC4-BB43-A05749421DC8}" dt="2020-12-01T16:20:47.318" v="1662" actId="478"/>
          <ac:picMkLst>
            <pc:docMk/>
            <pc:sldMk cId="3220821377" sldId="278"/>
            <ac:picMk id="14338" creationId="{D169E2DD-5AEF-46F6-A0BC-F6AE6D477B5E}"/>
          </ac:picMkLst>
        </pc:picChg>
      </pc:sldChg>
      <pc:sldChg chg="add del setBg">
        <pc:chgData name="shlomi levi" userId="e76353203f2fa5b4" providerId="LiveId" clId="{64C040BD-6643-4EC4-BB43-A05749421DC8}" dt="2020-12-01T17:10:02.248" v="2021" actId="47"/>
        <pc:sldMkLst>
          <pc:docMk/>
          <pc:sldMk cId="3286242737" sldId="279"/>
        </pc:sldMkLst>
      </pc:sldChg>
      <pc:sldChg chg="add del">
        <pc:chgData name="shlomi levi" userId="e76353203f2fa5b4" providerId="LiveId" clId="{64C040BD-6643-4EC4-BB43-A05749421DC8}" dt="2020-12-01T16:59:24.581" v="1924" actId="47"/>
        <pc:sldMkLst>
          <pc:docMk/>
          <pc:sldMk cId="2658598136" sldId="280"/>
        </pc:sldMkLst>
      </pc:sldChg>
      <pc:sldChg chg="add del setBg">
        <pc:chgData name="shlomi levi" userId="e76353203f2fa5b4" providerId="LiveId" clId="{64C040BD-6643-4EC4-BB43-A05749421DC8}" dt="2020-12-01T16:59:28.361" v="1926"/>
        <pc:sldMkLst>
          <pc:docMk/>
          <pc:sldMk cId="3347775202" sldId="280"/>
        </pc:sldMkLst>
      </pc:sldChg>
      <pc:sldChg chg="addSp delSp modSp add mod modTransition setBg addAnim delAnim modAnim">
        <pc:chgData name="shlomi levi" userId="e76353203f2fa5b4" providerId="LiveId" clId="{64C040BD-6643-4EC4-BB43-A05749421DC8}" dt="2020-12-02T12:15:48.527" v="4373" actId="478"/>
        <pc:sldMkLst>
          <pc:docMk/>
          <pc:sldMk cId="3598699072" sldId="280"/>
        </pc:sldMkLst>
        <pc:spChg chg="add del mod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0" creationId="{6154CB43-6813-41BD-9C14-ED8325AA1C1B}"/>
          </ac:spMkLst>
        </pc:spChg>
        <pc:spChg chg="add mod">
          <ac:chgData name="shlomi levi" userId="e76353203f2fa5b4" providerId="LiveId" clId="{64C040BD-6643-4EC4-BB43-A05749421DC8}" dt="2020-12-02T12:07:51.320" v="4265" actId="1076"/>
          <ac:spMkLst>
            <pc:docMk/>
            <pc:sldMk cId="3598699072" sldId="280"/>
            <ac:spMk id="12" creationId="{FF33FDA8-760E-4378-8807-BE847C43F178}"/>
          </ac:spMkLst>
        </pc:spChg>
        <pc:spChg chg="mod">
          <ac:chgData name="shlomi levi" userId="e76353203f2fa5b4" providerId="LiveId" clId="{64C040BD-6643-4EC4-BB43-A05749421DC8}" dt="2020-12-01T20:40:32.956" v="2464"/>
          <ac:spMkLst>
            <pc:docMk/>
            <pc:sldMk cId="3598699072" sldId="280"/>
            <ac:spMk id="14" creationId="{8FF029A8-292E-4007-A882-CEF5C8214E33}"/>
          </ac:spMkLst>
        </pc:spChg>
        <pc:spChg chg="mod">
          <ac:chgData name="shlomi levi" userId="e76353203f2fa5b4" providerId="LiveId" clId="{64C040BD-6643-4EC4-BB43-A05749421DC8}" dt="2020-12-02T07:58:12.308" v="3047"/>
          <ac:spMkLst>
            <pc:docMk/>
            <pc:sldMk cId="3598699072" sldId="280"/>
            <ac:spMk id="17" creationId="{3008EDE6-3723-40DC-932B-A34AA5F9A36A}"/>
          </ac:spMkLst>
        </pc:spChg>
        <pc:spChg chg="add mod">
          <ac:chgData name="shlomi levi" userId="e76353203f2fa5b4" providerId="LiveId" clId="{64C040BD-6643-4EC4-BB43-A05749421DC8}" dt="2020-12-02T12:08:16.858" v="4268" actId="1076"/>
          <ac:spMkLst>
            <pc:docMk/>
            <pc:sldMk cId="3598699072" sldId="280"/>
            <ac:spMk id="19" creationId="{389818B2-FA1D-4806-B7D5-49177E57FAFB}"/>
          </ac:spMkLst>
        </pc:spChg>
        <pc:spChg chg="add mod">
          <ac:chgData name="shlomi levi" userId="e76353203f2fa5b4" providerId="LiveId" clId="{64C040BD-6643-4EC4-BB43-A05749421DC8}" dt="2020-12-02T12:08:16.858" v="4268" actId="1076"/>
          <ac:spMkLst>
            <pc:docMk/>
            <pc:sldMk cId="3598699072" sldId="280"/>
            <ac:spMk id="20" creationId="{F8952EC6-3FAB-44D1-BC01-6DBDF455A5CC}"/>
          </ac:spMkLst>
        </pc:spChg>
        <pc:spChg chg="add mod">
          <ac:chgData name="shlomi levi" userId="e76353203f2fa5b4" providerId="LiveId" clId="{64C040BD-6643-4EC4-BB43-A05749421DC8}" dt="2020-12-02T12:15:47.846" v="4372" actId="1076"/>
          <ac:spMkLst>
            <pc:docMk/>
            <pc:sldMk cId="3598699072" sldId="280"/>
            <ac:spMk id="21" creationId="{5DF83E6A-67A1-4945-AA43-3243074C608D}"/>
          </ac:spMkLst>
        </pc:spChg>
        <pc:spChg chg="add del mod">
          <ac:chgData name="shlomi levi" userId="e76353203f2fa5b4" providerId="LiveId" clId="{64C040BD-6643-4EC4-BB43-A05749421DC8}" dt="2020-12-02T12:15:48.527" v="4373" actId="478"/>
          <ac:spMkLst>
            <pc:docMk/>
            <pc:sldMk cId="3598699072" sldId="280"/>
            <ac:spMk id="22" creationId="{E879CA07-B920-48B2-B7A7-CD682868DF51}"/>
          </ac:spMkLst>
        </pc:spChg>
        <pc:spChg chg="add del mod">
          <ac:chgData name="shlomi levi" userId="e76353203f2fa5b4" providerId="LiveId" clId="{64C040BD-6643-4EC4-BB43-A05749421DC8}" dt="2020-12-02T12:08:29.213" v="4269" actId="478"/>
          <ac:spMkLst>
            <pc:docMk/>
            <pc:sldMk cId="3598699072" sldId="280"/>
            <ac:spMk id="23" creationId="{A566D8F0-DF3F-4090-B095-75E4FD329A76}"/>
          </ac:spMkLst>
        </pc:spChg>
        <pc:spChg chg="add del mod">
          <ac:chgData name="shlomi levi" userId="e76353203f2fa5b4" providerId="LiveId" clId="{64C040BD-6643-4EC4-BB43-A05749421DC8}" dt="2020-12-02T12:15:48.527" v="4373" actId="478"/>
          <ac:spMkLst>
            <pc:docMk/>
            <pc:sldMk cId="3598699072" sldId="280"/>
            <ac:spMk id="24" creationId="{09EBBA34-39AA-43C1-B8B0-015FBC11B7E3}"/>
          </ac:spMkLst>
        </pc:spChg>
        <pc:spChg chg="add del mod">
          <ac:chgData name="shlomi levi" userId="e76353203f2fa5b4" providerId="LiveId" clId="{64C040BD-6643-4EC4-BB43-A05749421DC8}" dt="2020-12-02T12:15:48.527" v="4373" actId="478"/>
          <ac:spMkLst>
            <pc:docMk/>
            <pc:sldMk cId="3598699072" sldId="280"/>
            <ac:spMk id="25" creationId="{7E69C5C7-9EAC-4354-8B23-5EE5BA5245B0}"/>
          </ac:spMkLst>
        </pc:spChg>
        <pc:spChg chg="add mod">
          <ac:chgData name="shlomi levi" userId="e76353203f2fa5b4" providerId="LiveId" clId="{64C040BD-6643-4EC4-BB43-A05749421DC8}" dt="2020-12-02T12:12:53.393" v="4353" actId="1076"/>
          <ac:spMkLst>
            <pc:docMk/>
            <pc:sldMk cId="3598699072" sldId="280"/>
            <ac:spMk id="26" creationId="{9C37E964-A1CE-499B-9196-495BD5D24106}"/>
          </ac:spMkLst>
        </pc:spChg>
        <pc:spChg chg="add mod">
          <ac:chgData name="shlomi levi" userId="e76353203f2fa5b4" providerId="LiveId" clId="{64C040BD-6643-4EC4-BB43-A05749421DC8}" dt="2020-12-02T12:12:58.862" v="4355" actId="1076"/>
          <ac:spMkLst>
            <pc:docMk/>
            <pc:sldMk cId="3598699072" sldId="280"/>
            <ac:spMk id="27" creationId="{69B1FCFA-FFDE-46DF-8838-3FD09A5C132D}"/>
          </ac:spMkLst>
        </pc:spChg>
        <pc:spChg chg="add mod">
          <ac:chgData name="shlomi levi" userId="e76353203f2fa5b4" providerId="LiveId" clId="{64C040BD-6643-4EC4-BB43-A05749421DC8}" dt="2020-12-02T12:13:10.224" v="4357" actId="1076"/>
          <ac:spMkLst>
            <pc:docMk/>
            <pc:sldMk cId="3598699072" sldId="280"/>
            <ac:spMk id="28" creationId="{1BC72CC8-F6BC-4DF0-81EB-4530F58807FF}"/>
          </ac:spMkLst>
        </pc:spChg>
        <pc:spChg chg="add mod">
          <ac:chgData name="shlomi levi" userId="e76353203f2fa5b4" providerId="LiveId" clId="{64C040BD-6643-4EC4-BB43-A05749421DC8}" dt="2020-12-02T12:13:14.395" v="4359" actId="1076"/>
          <ac:spMkLst>
            <pc:docMk/>
            <pc:sldMk cId="3598699072" sldId="280"/>
            <ac:spMk id="29" creationId="{CEB5F39B-E925-4700-9831-66AAE0A34C46}"/>
          </ac:spMkLst>
        </pc:spChg>
        <pc:spChg chg="mod">
          <ac:chgData name="shlomi levi" userId="e76353203f2fa5b4" providerId="LiveId" clId="{64C040BD-6643-4EC4-BB43-A05749421DC8}" dt="2020-12-02T12:14:01.708" v="4363" actId="207"/>
          <ac:spMkLst>
            <pc:docMk/>
            <pc:sldMk cId="3598699072" sldId="280"/>
            <ac:spMk id="132" creationId="{444CF875-E21D-4AEC-BB2A-39F49B513B06}"/>
          </ac:spMkLst>
        </pc:spChg>
        <pc:spChg chg="del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33" creationId="{998216D8-D03E-421D-AA68-568E14710CA1}"/>
          </ac:spMkLst>
        </pc:spChg>
        <pc:spChg chg="del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34" creationId="{DBB65D85-397A-4EE8-8908-7FA93238C701}"/>
          </ac:spMkLst>
        </pc:spChg>
        <pc:spChg chg="del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35" creationId="{69F3E12C-6A08-4413-980E-45F2C28D9DEC}"/>
          </ac:spMkLst>
        </pc:spChg>
        <pc:spChg chg="add del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37" creationId="{0EF6FA54-55ED-4E45-B164-83B1260BC8A4}"/>
          </ac:spMkLst>
        </pc:spChg>
        <pc:spChg chg="del">
          <ac:chgData name="shlomi levi" userId="e76353203f2fa5b4" providerId="LiveId" clId="{64C040BD-6643-4EC4-BB43-A05749421DC8}" dt="2020-12-01T17:04:28.984" v="1959" actId="478"/>
          <ac:spMkLst>
            <pc:docMk/>
            <pc:sldMk cId="3598699072" sldId="280"/>
            <ac:spMk id="138" creationId="{58CA396E-DCA4-4F5F-B512-57E011BD19C5}"/>
          </ac:spMkLst>
        </pc:spChg>
        <pc:spChg chg="add del">
          <ac:chgData name="shlomi levi" userId="e76353203f2fa5b4" providerId="LiveId" clId="{64C040BD-6643-4EC4-BB43-A05749421DC8}" dt="2020-12-02T12:07:44.212" v="4264" actId="478"/>
          <ac:spMkLst>
            <pc:docMk/>
            <pc:sldMk cId="3598699072" sldId="280"/>
            <ac:spMk id="139" creationId="{82AA5F13-23D9-48DD-B9E7-70443BEAE47C}"/>
          </ac:spMkLst>
        </pc:spChg>
        <pc:grpChg chg="add del mod">
          <ac:chgData name="shlomi levi" userId="e76353203f2fa5b4" providerId="LiveId" clId="{64C040BD-6643-4EC4-BB43-A05749421DC8}" dt="2020-12-02T07:58:11.322" v="3046" actId="478"/>
          <ac:grpSpMkLst>
            <pc:docMk/>
            <pc:sldMk cId="3598699072" sldId="280"/>
            <ac:grpSpMk id="13" creationId="{16CEF8BE-6BA1-44EB-9D41-E01BC6D303D1}"/>
          </ac:grpSpMkLst>
        </pc:grpChg>
        <pc:grpChg chg="add mod">
          <ac:chgData name="shlomi levi" userId="e76353203f2fa5b4" providerId="LiveId" clId="{64C040BD-6643-4EC4-BB43-A05749421DC8}" dt="2020-12-02T07:58:12.308" v="3047"/>
          <ac:grpSpMkLst>
            <pc:docMk/>
            <pc:sldMk cId="3598699072" sldId="280"/>
            <ac:grpSpMk id="16" creationId="{4EEE7285-B223-462C-BEAF-5D42A879F952}"/>
          </ac:grpSpMkLst>
        </pc:grpChg>
        <pc:picChg chg="mod">
          <ac:chgData name="shlomi levi" userId="e76353203f2fa5b4" providerId="LiveId" clId="{64C040BD-6643-4EC4-BB43-A05749421DC8}" dt="2020-12-01T20:40:32.956" v="2464"/>
          <ac:picMkLst>
            <pc:docMk/>
            <pc:sldMk cId="3598699072" sldId="280"/>
            <ac:picMk id="15" creationId="{A1C358C9-B84F-4B90-8556-2DFA0108A8D8}"/>
          </ac:picMkLst>
        </pc:picChg>
        <pc:picChg chg="mod">
          <ac:chgData name="shlomi levi" userId="e76353203f2fa5b4" providerId="LiveId" clId="{64C040BD-6643-4EC4-BB43-A05749421DC8}" dt="2020-12-02T07:58:12.308" v="3047"/>
          <ac:picMkLst>
            <pc:docMk/>
            <pc:sldMk cId="3598699072" sldId="280"/>
            <ac:picMk id="18" creationId="{5166FA8B-7FA8-47F3-8E19-A79DCE6F38FD}"/>
          </ac:picMkLst>
        </pc:picChg>
      </pc:sldChg>
      <pc:sldChg chg="add del setBg">
        <pc:chgData name="shlomi levi" userId="e76353203f2fa5b4" providerId="LiveId" clId="{64C040BD-6643-4EC4-BB43-A05749421DC8}" dt="2020-12-01T16:58:15.204" v="1914"/>
        <pc:sldMkLst>
          <pc:docMk/>
          <pc:sldMk cId="3876489963" sldId="280"/>
        </pc:sldMkLst>
      </pc:sldChg>
      <pc:sldChg chg="add del">
        <pc:chgData name="shlomi levi" userId="e76353203f2fa5b4" providerId="LiveId" clId="{64C040BD-6643-4EC4-BB43-A05749421DC8}" dt="2020-12-01T16:58:12.019" v="1912" actId="47"/>
        <pc:sldMkLst>
          <pc:docMk/>
          <pc:sldMk cId="3963036873" sldId="280"/>
        </pc:sldMkLst>
      </pc:sldChg>
      <pc:sldChg chg="add del setBg">
        <pc:chgData name="shlomi levi" userId="e76353203f2fa5b4" providerId="LiveId" clId="{64C040BD-6643-4EC4-BB43-A05749421DC8}" dt="2020-12-01T16:45:34.540" v="1823"/>
        <pc:sldMkLst>
          <pc:docMk/>
          <pc:sldMk cId="4054133916" sldId="280"/>
        </pc:sldMkLst>
      </pc:sldChg>
      <pc:sldChg chg="modSp add del mod">
        <pc:chgData name="shlomi levi" userId="e76353203f2fa5b4" providerId="LiveId" clId="{64C040BD-6643-4EC4-BB43-A05749421DC8}" dt="2020-12-01T16:59:24.581" v="1924" actId="47"/>
        <pc:sldMkLst>
          <pc:docMk/>
          <pc:sldMk cId="311561769" sldId="281"/>
        </pc:sldMkLst>
        <pc:spChg chg="mod">
          <ac:chgData name="shlomi levi" userId="e76353203f2fa5b4" providerId="LiveId" clId="{64C040BD-6643-4EC4-BB43-A05749421DC8}" dt="2020-12-01T16:59:02.709" v="1921" actId="313"/>
          <ac:spMkLst>
            <pc:docMk/>
            <pc:sldMk cId="311561769" sldId="281"/>
            <ac:spMk id="132" creationId="{444CF875-E21D-4AEC-BB2A-39F49B513B06}"/>
          </ac:spMkLst>
        </pc:spChg>
      </pc:sldChg>
      <pc:sldChg chg="addSp delSp modSp add del mod modTransition setBg">
        <pc:chgData name="shlomi levi" userId="e76353203f2fa5b4" providerId="LiveId" clId="{64C040BD-6643-4EC4-BB43-A05749421DC8}" dt="2020-12-02T10:51:23.313" v="4034" actId="47"/>
        <pc:sldMkLst>
          <pc:docMk/>
          <pc:sldMk cId="943182122" sldId="281"/>
        </pc:sldMkLst>
        <pc:spChg chg="mod">
          <ac:chgData name="shlomi levi" userId="e76353203f2fa5b4" providerId="LiveId" clId="{64C040BD-6643-4EC4-BB43-A05749421DC8}" dt="2020-12-01T17:06:09.629" v="1977" actId="5793"/>
          <ac:spMkLst>
            <pc:docMk/>
            <pc:sldMk cId="943182122" sldId="281"/>
            <ac:spMk id="2" creationId="{BF124CAA-562C-4590-B6A9-3B3EB257E9B8}"/>
          </ac:spMkLst>
        </pc:spChg>
        <pc:spChg chg="del">
          <ac:chgData name="shlomi levi" userId="e76353203f2fa5b4" providerId="LiveId" clId="{64C040BD-6643-4EC4-BB43-A05749421DC8}" dt="2020-12-02T10:48:23.872" v="3937" actId="478"/>
          <ac:spMkLst>
            <pc:docMk/>
            <pc:sldMk cId="943182122" sldId="281"/>
            <ac:spMk id="127" creationId="{C1486210-F6A0-4707-BC27-0BBAC63CE3CD}"/>
          </ac:spMkLst>
        </pc:spChg>
        <pc:spChg chg="mod">
          <ac:chgData name="shlomi levi" userId="e76353203f2fa5b4" providerId="LiveId" clId="{64C040BD-6643-4EC4-BB43-A05749421DC8}" dt="2020-12-01T20:40:33.855" v="2465"/>
          <ac:spMkLst>
            <pc:docMk/>
            <pc:sldMk cId="943182122" sldId="281"/>
            <ac:spMk id="132" creationId="{6277D877-4FB1-40D1-9EFC-A4168C3F3774}"/>
          </ac:spMkLst>
        </pc:spChg>
        <pc:spChg chg="mod">
          <ac:chgData name="shlomi levi" userId="e76353203f2fa5b4" providerId="LiveId" clId="{64C040BD-6643-4EC4-BB43-A05749421DC8}" dt="2020-12-02T07:58:16.506" v="3049"/>
          <ac:spMkLst>
            <pc:docMk/>
            <pc:sldMk cId="943182122" sldId="281"/>
            <ac:spMk id="135" creationId="{5D9A42C8-3290-46DF-A59C-4B7B568F011B}"/>
          </ac:spMkLst>
        </pc:spChg>
        <pc:grpChg chg="add del mod">
          <ac:chgData name="shlomi levi" userId="e76353203f2fa5b4" providerId="LiveId" clId="{64C040BD-6643-4EC4-BB43-A05749421DC8}" dt="2020-12-02T07:58:15.553" v="3048" actId="478"/>
          <ac:grpSpMkLst>
            <pc:docMk/>
            <pc:sldMk cId="943182122" sldId="281"/>
            <ac:grpSpMk id="131" creationId="{D75975B0-425E-4771-8AA7-5058E7F313C9}"/>
          </ac:grpSpMkLst>
        </pc:grpChg>
        <pc:grpChg chg="add mod">
          <ac:chgData name="shlomi levi" userId="e76353203f2fa5b4" providerId="LiveId" clId="{64C040BD-6643-4EC4-BB43-A05749421DC8}" dt="2020-12-02T07:58:16.506" v="3049"/>
          <ac:grpSpMkLst>
            <pc:docMk/>
            <pc:sldMk cId="943182122" sldId="281"/>
            <ac:grpSpMk id="134" creationId="{1A89C1D7-7ED1-417A-9037-335CC72680D3}"/>
          </ac:grpSpMkLst>
        </pc:grpChg>
        <pc:picChg chg="mod">
          <ac:chgData name="shlomi levi" userId="e76353203f2fa5b4" providerId="LiveId" clId="{64C040BD-6643-4EC4-BB43-A05749421DC8}" dt="2020-12-01T20:40:33.855" v="2465"/>
          <ac:picMkLst>
            <pc:docMk/>
            <pc:sldMk cId="943182122" sldId="281"/>
            <ac:picMk id="133" creationId="{A5DA48A3-3290-4920-B1D1-CCBF458785A4}"/>
          </ac:picMkLst>
        </pc:picChg>
        <pc:picChg chg="mod">
          <ac:chgData name="shlomi levi" userId="e76353203f2fa5b4" providerId="LiveId" clId="{64C040BD-6643-4EC4-BB43-A05749421DC8}" dt="2020-12-02T07:58:16.506" v="3049"/>
          <ac:picMkLst>
            <pc:docMk/>
            <pc:sldMk cId="943182122" sldId="281"/>
            <ac:picMk id="136" creationId="{AA32922C-366D-4271-8946-B78BA971043E}"/>
          </ac:picMkLst>
        </pc:picChg>
      </pc:sldChg>
      <pc:sldChg chg="add del setBg">
        <pc:chgData name="shlomi levi" userId="e76353203f2fa5b4" providerId="LiveId" clId="{64C040BD-6643-4EC4-BB43-A05749421DC8}" dt="2020-12-01T17:04:43.393" v="1963"/>
        <pc:sldMkLst>
          <pc:docMk/>
          <pc:sldMk cId="3282628991" sldId="281"/>
        </pc:sldMkLst>
      </pc:sldChg>
      <pc:sldChg chg="addSp delSp modSp add mod modTransition delAnim modAnim">
        <pc:chgData name="shlomi levi" userId="e76353203f2fa5b4" providerId="LiveId" clId="{64C040BD-6643-4EC4-BB43-A05749421DC8}" dt="2020-12-02T12:17:22.826" v="4389"/>
        <pc:sldMkLst>
          <pc:docMk/>
          <pc:sldMk cId="2164734080" sldId="282"/>
        </pc:sldMkLst>
        <pc:spChg chg="del">
          <ac:chgData name="shlomi levi" userId="e76353203f2fa5b4" providerId="LiveId" clId="{64C040BD-6643-4EC4-BB43-A05749421DC8}" dt="2020-12-02T12:16:05.504" v="4374" actId="478"/>
          <ac:spMkLst>
            <pc:docMk/>
            <pc:sldMk cId="2164734080" sldId="282"/>
            <ac:spMk id="10" creationId="{6154CB43-6813-41BD-9C14-ED8325AA1C1B}"/>
          </ac:spMkLst>
        </pc:spChg>
        <pc:spChg chg="mod">
          <ac:chgData name="shlomi levi" userId="e76353203f2fa5b4" providerId="LiveId" clId="{64C040BD-6643-4EC4-BB43-A05749421DC8}" dt="2020-12-01T20:40:34.705" v="2466"/>
          <ac:spMkLst>
            <pc:docMk/>
            <pc:sldMk cId="2164734080" sldId="282"/>
            <ac:spMk id="12" creationId="{025454FF-8028-46A1-84FE-2AA0DE79BA20}"/>
          </ac:spMkLst>
        </pc:spChg>
        <pc:spChg chg="mod">
          <ac:chgData name="shlomi levi" userId="e76353203f2fa5b4" providerId="LiveId" clId="{64C040BD-6643-4EC4-BB43-A05749421DC8}" dt="2020-12-02T07:58:21.092" v="3052"/>
          <ac:spMkLst>
            <pc:docMk/>
            <pc:sldMk cId="2164734080" sldId="282"/>
            <ac:spMk id="15" creationId="{0AC6F9AC-6F34-4DED-829F-CD5E9BA94015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17" creationId="{CE95CD41-FA66-4123-90AE-20C9EB3A5AE7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18" creationId="{CAF4D95C-49FC-4918-A0D3-FD5C8BCE0B12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19" creationId="{E3A39C5E-79CF-4224-AE91-42958BF7BCC4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20" creationId="{CAED0170-8F14-401A-AB9B-0561B39B8293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21" creationId="{0403CC5B-A477-4823-904D-0D4C08ECC7D1}"/>
          </ac:spMkLst>
        </pc:spChg>
        <pc:spChg chg="add mod">
          <ac:chgData name="shlomi levi" userId="e76353203f2fa5b4" providerId="LiveId" clId="{64C040BD-6643-4EC4-BB43-A05749421DC8}" dt="2020-12-02T12:16:08.906" v="4376"/>
          <ac:spMkLst>
            <pc:docMk/>
            <pc:sldMk cId="2164734080" sldId="282"/>
            <ac:spMk id="22" creationId="{0BFA552F-3B7D-4AAD-A483-08310E53D9AA}"/>
          </ac:spMkLst>
        </pc:spChg>
        <pc:spChg chg="add mod">
          <ac:chgData name="shlomi levi" userId="e76353203f2fa5b4" providerId="LiveId" clId="{64C040BD-6643-4EC4-BB43-A05749421DC8}" dt="2020-12-02T12:16:36.893" v="4377"/>
          <ac:spMkLst>
            <pc:docMk/>
            <pc:sldMk cId="2164734080" sldId="282"/>
            <ac:spMk id="23" creationId="{46519F53-977B-4249-8F91-4E2D4D9B3178}"/>
          </ac:spMkLst>
        </pc:spChg>
        <pc:spChg chg="add mod">
          <ac:chgData name="shlomi levi" userId="e76353203f2fa5b4" providerId="LiveId" clId="{64C040BD-6643-4EC4-BB43-A05749421DC8}" dt="2020-12-02T12:16:42.424" v="4379" actId="1076"/>
          <ac:spMkLst>
            <pc:docMk/>
            <pc:sldMk cId="2164734080" sldId="282"/>
            <ac:spMk id="24" creationId="{03CCA46A-FE4A-4B21-8FF9-BB78F6AA289D}"/>
          </ac:spMkLst>
        </pc:spChg>
        <pc:spChg chg="add mod">
          <ac:chgData name="shlomi levi" userId="e76353203f2fa5b4" providerId="LiveId" clId="{64C040BD-6643-4EC4-BB43-A05749421DC8}" dt="2020-12-02T12:16:45.739" v="4381" actId="1076"/>
          <ac:spMkLst>
            <pc:docMk/>
            <pc:sldMk cId="2164734080" sldId="282"/>
            <ac:spMk id="25" creationId="{9D2BE838-3008-4958-849F-86FA5588883F}"/>
          </ac:spMkLst>
        </pc:spChg>
        <pc:spChg chg="add mod">
          <ac:chgData name="shlomi levi" userId="e76353203f2fa5b4" providerId="LiveId" clId="{64C040BD-6643-4EC4-BB43-A05749421DC8}" dt="2020-12-02T12:16:52.378" v="4383" actId="1076"/>
          <ac:spMkLst>
            <pc:docMk/>
            <pc:sldMk cId="2164734080" sldId="282"/>
            <ac:spMk id="26" creationId="{1ED1C07A-650F-4E63-8970-B69AC71636E4}"/>
          </ac:spMkLst>
        </pc:spChg>
        <pc:spChg chg="add del mod">
          <ac:chgData name="shlomi levi" userId="e76353203f2fa5b4" providerId="LiveId" clId="{64C040BD-6643-4EC4-BB43-A05749421DC8}" dt="2020-12-02T12:16:55.127" v="4385"/>
          <ac:spMkLst>
            <pc:docMk/>
            <pc:sldMk cId="2164734080" sldId="282"/>
            <ac:spMk id="27" creationId="{56E5BA16-5E56-4DB4-8096-558C38CAED65}"/>
          </ac:spMkLst>
        </pc:spChg>
        <pc:spChg chg="add del mod">
          <ac:chgData name="shlomi levi" userId="e76353203f2fa5b4" providerId="LiveId" clId="{64C040BD-6643-4EC4-BB43-A05749421DC8}" dt="2020-12-02T12:17:09.871" v="4388" actId="478"/>
          <ac:spMkLst>
            <pc:docMk/>
            <pc:sldMk cId="2164734080" sldId="282"/>
            <ac:spMk id="28" creationId="{A7C0EC32-E10A-4211-BEC4-234D24B59A45}"/>
          </ac:spMkLst>
        </pc:spChg>
        <pc:spChg chg="mod">
          <ac:chgData name="shlomi levi" userId="e76353203f2fa5b4" providerId="LiveId" clId="{64C040BD-6643-4EC4-BB43-A05749421DC8}" dt="2020-12-01T17:07:43.016" v="1997" actId="20577"/>
          <ac:spMkLst>
            <pc:docMk/>
            <pc:sldMk cId="2164734080" sldId="282"/>
            <ac:spMk id="132" creationId="{444CF875-E21D-4AEC-BB2A-39F49B513B06}"/>
          </ac:spMkLst>
        </pc:spChg>
        <pc:spChg chg="del">
          <ac:chgData name="shlomi levi" userId="e76353203f2fa5b4" providerId="LiveId" clId="{64C040BD-6643-4EC4-BB43-A05749421DC8}" dt="2020-12-02T12:16:08.314" v="4375" actId="478"/>
          <ac:spMkLst>
            <pc:docMk/>
            <pc:sldMk cId="2164734080" sldId="282"/>
            <ac:spMk id="133" creationId="{998216D8-D03E-421D-AA68-568E14710CA1}"/>
          </ac:spMkLst>
        </pc:spChg>
        <pc:spChg chg="del">
          <ac:chgData name="shlomi levi" userId="e76353203f2fa5b4" providerId="LiveId" clId="{64C040BD-6643-4EC4-BB43-A05749421DC8}" dt="2020-12-02T12:16:08.314" v="4375" actId="478"/>
          <ac:spMkLst>
            <pc:docMk/>
            <pc:sldMk cId="2164734080" sldId="282"/>
            <ac:spMk id="134" creationId="{DBB65D85-397A-4EE8-8908-7FA93238C701}"/>
          </ac:spMkLst>
        </pc:spChg>
        <pc:spChg chg="del">
          <ac:chgData name="shlomi levi" userId="e76353203f2fa5b4" providerId="LiveId" clId="{64C040BD-6643-4EC4-BB43-A05749421DC8}" dt="2020-12-02T12:16:08.314" v="4375" actId="478"/>
          <ac:spMkLst>
            <pc:docMk/>
            <pc:sldMk cId="2164734080" sldId="282"/>
            <ac:spMk id="135" creationId="{69F3E12C-6A08-4413-980E-45F2C28D9DEC}"/>
          </ac:spMkLst>
        </pc:spChg>
        <pc:spChg chg="del">
          <ac:chgData name="shlomi levi" userId="e76353203f2fa5b4" providerId="LiveId" clId="{64C040BD-6643-4EC4-BB43-A05749421DC8}" dt="2020-12-02T12:16:08.314" v="4375" actId="478"/>
          <ac:spMkLst>
            <pc:docMk/>
            <pc:sldMk cId="2164734080" sldId="282"/>
            <ac:spMk id="137" creationId="{0EF6FA54-55ED-4E45-B164-83B1260BC8A4}"/>
          </ac:spMkLst>
        </pc:spChg>
        <pc:spChg chg="del">
          <ac:chgData name="shlomi levi" userId="e76353203f2fa5b4" providerId="LiveId" clId="{64C040BD-6643-4EC4-BB43-A05749421DC8}" dt="2020-12-02T12:16:05.504" v="4374" actId="478"/>
          <ac:spMkLst>
            <pc:docMk/>
            <pc:sldMk cId="2164734080" sldId="282"/>
            <ac:spMk id="139" creationId="{82AA5F13-23D9-48DD-B9E7-70443BEAE47C}"/>
          </ac:spMkLst>
        </pc:spChg>
        <pc:grpChg chg="add del mod">
          <ac:chgData name="shlomi levi" userId="e76353203f2fa5b4" providerId="LiveId" clId="{64C040BD-6643-4EC4-BB43-A05749421DC8}" dt="2020-12-02T07:58:20.120" v="3051" actId="478"/>
          <ac:grpSpMkLst>
            <pc:docMk/>
            <pc:sldMk cId="2164734080" sldId="282"/>
            <ac:grpSpMk id="11" creationId="{4DEB8031-34C8-431D-8039-BF149B131479}"/>
          </ac:grpSpMkLst>
        </pc:grpChg>
        <pc:grpChg chg="add mod">
          <ac:chgData name="shlomi levi" userId="e76353203f2fa5b4" providerId="LiveId" clId="{64C040BD-6643-4EC4-BB43-A05749421DC8}" dt="2020-12-02T07:58:21.092" v="3052"/>
          <ac:grpSpMkLst>
            <pc:docMk/>
            <pc:sldMk cId="2164734080" sldId="282"/>
            <ac:grpSpMk id="14" creationId="{929293AA-48D4-4C0D-9C82-2845E6156346}"/>
          </ac:grpSpMkLst>
        </pc:grpChg>
        <pc:picChg chg="mod">
          <ac:chgData name="shlomi levi" userId="e76353203f2fa5b4" providerId="LiveId" clId="{64C040BD-6643-4EC4-BB43-A05749421DC8}" dt="2020-12-01T20:40:34.705" v="2466"/>
          <ac:picMkLst>
            <pc:docMk/>
            <pc:sldMk cId="2164734080" sldId="282"/>
            <ac:picMk id="13" creationId="{26250611-51C8-4FFD-AF1B-89FD12EBA883}"/>
          </ac:picMkLst>
        </pc:picChg>
        <pc:picChg chg="mod">
          <ac:chgData name="shlomi levi" userId="e76353203f2fa5b4" providerId="LiveId" clId="{64C040BD-6643-4EC4-BB43-A05749421DC8}" dt="2020-12-02T07:58:21.092" v="3052"/>
          <ac:picMkLst>
            <pc:docMk/>
            <pc:sldMk cId="2164734080" sldId="282"/>
            <ac:picMk id="16" creationId="{452C7BC6-383C-433E-9187-E339B7595BCD}"/>
          </ac:picMkLst>
        </pc:picChg>
      </pc:sldChg>
      <pc:sldChg chg="addSp delSp modSp add mod ord modTransition modAnim">
        <pc:chgData name="shlomi levi" userId="e76353203f2fa5b4" providerId="LiveId" clId="{64C040BD-6643-4EC4-BB43-A05749421DC8}" dt="2020-12-02T12:18:55.514" v="4405"/>
        <pc:sldMkLst>
          <pc:docMk/>
          <pc:sldMk cId="4024572682" sldId="283"/>
        </pc:sldMkLst>
        <pc:spChg chg="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0" creationId="{6154CB43-6813-41BD-9C14-ED8325AA1C1B}"/>
          </ac:spMkLst>
        </pc:spChg>
        <pc:spChg chg="add 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1" creationId="{DDC886CB-ACFA-44D9-80E0-09A1C88DBB45}"/>
          </ac:spMkLst>
        </pc:spChg>
        <pc:spChg chg="mod">
          <ac:chgData name="shlomi levi" userId="e76353203f2fa5b4" providerId="LiveId" clId="{64C040BD-6643-4EC4-BB43-A05749421DC8}" dt="2020-12-01T20:40:35.547" v="2467"/>
          <ac:spMkLst>
            <pc:docMk/>
            <pc:sldMk cId="4024572682" sldId="283"/>
            <ac:spMk id="13" creationId="{4D7C8DFB-B3CB-4A6D-A865-7843C35F2C3F}"/>
          </ac:spMkLst>
        </pc:spChg>
        <pc:spChg chg="mod">
          <ac:chgData name="shlomi levi" userId="e76353203f2fa5b4" providerId="LiveId" clId="{64C040BD-6643-4EC4-BB43-A05749421DC8}" dt="2020-12-02T07:58:25.481" v="3054"/>
          <ac:spMkLst>
            <pc:docMk/>
            <pc:sldMk cId="4024572682" sldId="283"/>
            <ac:spMk id="16" creationId="{69046250-F465-4E20-995F-EAE04F0FDBA3}"/>
          </ac:spMkLst>
        </pc:spChg>
        <pc:spChg chg="add mod">
          <ac:chgData name="shlomi levi" userId="e76353203f2fa5b4" providerId="LiveId" clId="{64C040BD-6643-4EC4-BB43-A05749421DC8}" dt="2020-12-02T12:17:32.846" v="4390"/>
          <ac:spMkLst>
            <pc:docMk/>
            <pc:sldMk cId="4024572682" sldId="283"/>
            <ac:spMk id="18" creationId="{65A79116-449C-4B72-BC0A-2AC4A01AB5A0}"/>
          </ac:spMkLst>
        </pc:spChg>
        <pc:spChg chg="add mod">
          <ac:chgData name="shlomi levi" userId="e76353203f2fa5b4" providerId="LiveId" clId="{64C040BD-6643-4EC4-BB43-A05749421DC8}" dt="2020-12-02T12:17:42.320" v="4392" actId="1076"/>
          <ac:spMkLst>
            <pc:docMk/>
            <pc:sldMk cId="4024572682" sldId="283"/>
            <ac:spMk id="19" creationId="{2086DE3F-D939-4B09-849A-1D4CC8290D38}"/>
          </ac:spMkLst>
        </pc:spChg>
        <pc:spChg chg="add mod">
          <ac:chgData name="shlomi levi" userId="e76353203f2fa5b4" providerId="LiveId" clId="{64C040BD-6643-4EC4-BB43-A05749421DC8}" dt="2020-12-02T12:17:47.720" v="4394" actId="1076"/>
          <ac:spMkLst>
            <pc:docMk/>
            <pc:sldMk cId="4024572682" sldId="283"/>
            <ac:spMk id="20" creationId="{A51A8D6B-7F45-4D69-9152-18EE9DCFA27A}"/>
          </ac:spMkLst>
        </pc:spChg>
        <pc:spChg chg="add mod">
          <ac:chgData name="shlomi levi" userId="e76353203f2fa5b4" providerId="LiveId" clId="{64C040BD-6643-4EC4-BB43-A05749421DC8}" dt="2020-12-02T12:17:51.376" v="4396" actId="1076"/>
          <ac:spMkLst>
            <pc:docMk/>
            <pc:sldMk cId="4024572682" sldId="283"/>
            <ac:spMk id="21" creationId="{131DF8CE-8ED6-4F94-B61C-73D88D3B2B39}"/>
          </ac:spMkLst>
        </pc:spChg>
        <pc:spChg chg="add mod">
          <ac:chgData name="shlomi levi" userId="e76353203f2fa5b4" providerId="LiveId" clId="{64C040BD-6643-4EC4-BB43-A05749421DC8}" dt="2020-12-02T12:17:59.136" v="4398" actId="1076"/>
          <ac:spMkLst>
            <pc:docMk/>
            <pc:sldMk cId="4024572682" sldId="283"/>
            <ac:spMk id="22" creationId="{1FE076D1-C96E-4F42-BD50-57ABACB80720}"/>
          </ac:spMkLst>
        </pc:spChg>
        <pc:spChg chg="add mod">
          <ac:chgData name="shlomi levi" userId="e76353203f2fa5b4" providerId="LiveId" clId="{64C040BD-6643-4EC4-BB43-A05749421DC8}" dt="2020-12-02T12:18:04.782" v="4400" actId="1076"/>
          <ac:spMkLst>
            <pc:docMk/>
            <pc:sldMk cId="4024572682" sldId="283"/>
            <ac:spMk id="23" creationId="{7172D332-A7CB-4186-B044-544FFB9762C6}"/>
          </ac:spMkLst>
        </pc:spChg>
        <pc:spChg chg="mod">
          <ac:chgData name="shlomi levi" userId="e76353203f2fa5b4" providerId="LiveId" clId="{64C040BD-6643-4EC4-BB43-A05749421DC8}" dt="2020-12-01T17:09:11.510" v="2003" actId="20577"/>
          <ac:spMkLst>
            <pc:docMk/>
            <pc:sldMk cId="4024572682" sldId="283"/>
            <ac:spMk id="132" creationId="{444CF875-E21D-4AEC-BB2A-39F49B513B06}"/>
          </ac:spMkLst>
        </pc:spChg>
        <pc:spChg chg="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33" creationId="{998216D8-D03E-421D-AA68-568E14710CA1}"/>
          </ac:spMkLst>
        </pc:spChg>
        <pc:spChg chg="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34" creationId="{DBB65D85-397A-4EE8-8908-7FA93238C701}"/>
          </ac:spMkLst>
        </pc:spChg>
        <pc:spChg chg="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35" creationId="{69F3E12C-6A08-4413-980E-45F2C28D9DEC}"/>
          </ac:spMkLst>
        </pc:spChg>
        <pc:spChg chg="mod">
          <ac:chgData name="shlomi levi" userId="e76353203f2fa5b4" providerId="LiveId" clId="{64C040BD-6643-4EC4-BB43-A05749421DC8}" dt="2020-12-02T12:18:29.685" v="4401" actId="1076"/>
          <ac:spMkLst>
            <pc:docMk/>
            <pc:sldMk cId="4024572682" sldId="283"/>
            <ac:spMk id="137" creationId="{0EF6FA54-55ED-4E45-B164-83B1260BC8A4}"/>
          </ac:spMkLst>
        </pc:spChg>
        <pc:spChg chg="del">
          <ac:chgData name="shlomi levi" userId="e76353203f2fa5b4" providerId="LiveId" clId="{64C040BD-6643-4EC4-BB43-A05749421DC8}" dt="2020-12-01T17:09:14.865" v="2004" actId="478"/>
          <ac:spMkLst>
            <pc:docMk/>
            <pc:sldMk cId="4024572682" sldId="283"/>
            <ac:spMk id="139" creationId="{82AA5F13-23D9-48DD-B9E7-70443BEAE47C}"/>
          </ac:spMkLst>
        </pc:spChg>
        <pc:grpChg chg="add del mod">
          <ac:chgData name="shlomi levi" userId="e76353203f2fa5b4" providerId="LiveId" clId="{64C040BD-6643-4EC4-BB43-A05749421DC8}" dt="2020-12-02T07:58:24.586" v="3053" actId="478"/>
          <ac:grpSpMkLst>
            <pc:docMk/>
            <pc:sldMk cId="4024572682" sldId="283"/>
            <ac:grpSpMk id="12" creationId="{9EA485C1-6BFC-4693-BA53-AB808A4E05A3}"/>
          </ac:grpSpMkLst>
        </pc:grpChg>
        <pc:grpChg chg="add mod">
          <ac:chgData name="shlomi levi" userId="e76353203f2fa5b4" providerId="LiveId" clId="{64C040BD-6643-4EC4-BB43-A05749421DC8}" dt="2020-12-02T07:58:25.481" v="3054"/>
          <ac:grpSpMkLst>
            <pc:docMk/>
            <pc:sldMk cId="4024572682" sldId="283"/>
            <ac:grpSpMk id="15" creationId="{220E9881-B0DE-4A9F-8CAD-62F48F2A7B87}"/>
          </ac:grpSpMkLst>
        </pc:grpChg>
        <pc:picChg chg="mod">
          <ac:chgData name="shlomi levi" userId="e76353203f2fa5b4" providerId="LiveId" clId="{64C040BD-6643-4EC4-BB43-A05749421DC8}" dt="2020-12-01T20:40:35.547" v="2467"/>
          <ac:picMkLst>
            <pc:docMk/>
            <pc:sldMk cId="4024572682" sldId="283"/>
            <ac:picMk id="14" creationId="{EC094039-4109-454A-BDBE-D5A04F2F5BA0}"/>
          </ac:picMkLst>
        </pc:picChg>
        <pc:picChg chg="mod">
          <ac:chgData name="shlomi levi" userId="e76353203f2fa5b4" providerId="LiveId" clId="{64C040BD-6643-4EC4-BB43-A05749421DC8}" dt="2020-12-02T07:58:25.481" v="3054"/>
          <ac:picMkLst>
            <pc:docMk/>
            <pc:sldMk cId="4024572682" sldId="283"/>
            <ac:picMk id="17" creationId="{BFA93C22-1C14-495B-8506-96744248120E}"/>
          </ac:picMkLst>
        </pc:picChg>
      </pc:sldChg>
      <pc:sldChg chg="addSp delSp modSp add mod modTransition modClrScheme modAnim chgLayout">
        <pc:chgData name="shlomi levi" userId="e76353203f2fa5b4" providerId="LiveId" clId="{64C040BD-6643-4EC4-BB43-A05749421DC8}" dt="2020-12-02T12:19:05.265" v="4406"/>
        <pc:sldMkLst>
          <pc:docMk/>
          <pc:sldMk cId="3243258167" sldId="284"/>
        </pc:sldMkLst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2" creationId="{BF124CAA-562C-4590-B6A9-3B3EB257E9B8}"/>
          </ac:spMkLst>
        </pc:spChg>
        <pc:spChg chg="add mod ord">
          <ac:chgData name="shlomi levi" userId="e76353203f2fa5b4" providerId="LiveId" clId="{64C040BD-6643-4EC4-BB43-A05749421DC8}" dt="2020-12-01T17:12:56.402" v="2036" actId="20577"/>
          <ac:spMkLst>
            <pc:docMk/>
            <pc:sldMk cId="3243258167" sldId="284"/>
            <ac:spMk id="4" creationId="{B27F5EA6-40A1-486E-979E-920AE675FA0E}"/>
          </ac:spMkLst>
        </pc:spChg>
        <pc:spChg chg="add mod ord">
          <ac:chgData name="shlomi levi" userId="e76353203f2fa5b4" providerId="LiveId" clId="{64C040BD-6643-4EC4-BB43-A05749421DC8}" dt="2020-12-02T10:52:14.391" v="4065" actId="20577"/>
          <ac:spMkLst>
            <pc:docMk/>
            <pc:sldMk cId="3243258167" sldId="284"/>
            <ac:spMk id="5" creationId="{42639397-E156-4E25-BBCF-5937D3A55CCA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0" creationId="{6154CB43-6813-41BD-9C14-ED8325AA1C1B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1" creationId="{DDC886CB-ACFA-44D9-80E0-09A1C88DBB45}"/>
          </ac:spMkLst>
        </pc:spChg>
        <pc:spChg chg="mod">
          <ac:chgData name="shlomi levi" userId="e76353203f2fa5b4" providerId="LiveId" clId="{64C040BD-6643-4EC4-BB43-A05749421DC8}" dt="2020-12-01T20:40:36.728" v="2468"/>
          <ac:spMkLst>
            <pc:docMk/>
            <pc:sldMk cId="3243258167" sldId="284"/>
            <ac:spMk id="14" creationId="{2C85EE0A-DB52-43F9-9F0F-F3B3E6D24202}"/>
          </ac:spMkLst>
        </pc:spChg>
        <pc:spChg chg="mod">
          <ac:chgData name="shlomi levi" userId="e76353203f2fa5b4" providerId="LiveId" clId="{64C040BD-6643-4EC4-BB43-A05749421DC8}" dt="2020-12-02T07:58:28.895" v="3056"/>
          <ac:spMkLst>
            <pc:docMk/>
            <pc:sldMk cId="3243258167" sldId="284"/>
            <ac:spMk id="17" creationId="{2D94461C-4BEF-489B-A817-5380BB9AAC82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32" creationId="{444CF875-E21D-4AEC-BB2A-39F49B513B06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33" creationId="{998216D8-D03E-421D-AA68-568E14710CA1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34" creationId="{DBB65D85-397A-4EE8-8908-7FA93238C701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35" creationId="{69F3E12C-6A08-4413-980E-45F2C28D9DEC}"/>
          </ac:spMkLst>
        </pc:spChg>
        <pc:spChg chg="del">
          <ac:chgData name="shlomi levi" userId="e76353203f2fa5b4" providerId="LiveId" clId="{64C040BD-6643-4EC4-BB43-A05749421DC8}" dt="2020-12-01T17:09:35.906" v="2008" actId="478"/>
          <ac:spMkLst>
            <pc:docMk/>
            <pc:sldMk cId="3243258167" sldId="284"/>
            <ac:spMk id="137" creationId="{0EF6FA54-55ED-4E45-B164-83B1260BC8A4}"/>
          </ac:spMkLst>
        </pc:spChg>
        <pc:grpChg chg="add del mod">
          <ac:chgData name="shlomi levi" userId="e76353203f2fa5b4" providerId="LiveId" clId="{64C040BD-6643-4EC4-BB43-A05749421DC8}" dt="2020-12-02T07:58:28.709" v="3055" actId="478"/>
          <ac:grpSpMkLst>
            <pc:docMk/>
            <pc:sldMk cId="3243258167" sldId="284"/>
            <ac:grpSpMk id="13" creationId="{A3416800-DEBC-4AF1-BA85-8696134621C7}"/>
          </ac:grpSpMkLst>
        </pc:grpChg>
        <pc:grpChg chg="add mod">
          <ac:chgData name="shlomi levi" userId="e76353203f2fa5b4" providerId="LiveId" clId="{64C040BD-6643-4EC4-BB43-A05749421DC8}" dt="2020-12-02T07:58:28.895" v="3056"/>
          <ac:grpSpMkLst>
            <pc:docMk/>
            <pc:sldMk cId="3243258167" sldId="284"/>
            <ac:grpSpMk id="16" creationId="{19346769-DDDA-439D-ACD3-916F5183B928}"/>
          </ac:grpSpMkLst>
        </pc:grpChg>
        <pc:picChg chg="mod">
          <ac:chgData name="shlomi levi" userId="e76353203f2fa5b4" providerId="LiveId" clId="{64C040BD-6643-4EC4-BB43-A05749421DC8}" dt="2020-12-01T20:40:36.728" v="2468"/>
          <ac:picMkLst>
            <pc:docMk/>
            <pc:sldMk cId="3243258167" sldId="284"/>
            <ac:picMk id="15" creationId="{F7E5F5DA-03DB-4A19-8954-6BDB9EBC105A}"/>
          </ac:picMkLst>
        </pc:picChg>
        <pc:picChg chg="mod">
          <ac:chgData name="shlomi levi" userId="e76353203f2fa5b4" providerId="LiveId" clId="{64C040BD-6643-4EC4-BB43-A05749421DC8}" dt="2020-12-02T07:58:28.895" v="3056"/>
          <ac:picMkLst>
            <pc:docMk/>
            <pc:sldMk cId="3243258167" sldId="284"/>
            <ac:picMk id="18" creationId="{6DFD919B-17F8-4923-BC54-07E3132073EF}"/>
          </ac:picMkLst>
        </pc:picChg>
      </pc:sldChg>
      <pc:sldChg chg="addSp delSp modSp add mod ord modTransition">
        <pc:chgData name="shlomi levi" userId="e76353203f2fa5b4" providerId="LiveId" clId="{64C040BD-6643-4EC4-BB43-A05749421DC8}" dt="2020-12-02T12:24:27.453" v="4408" actId="1076"/>
        <pc:sldMkLst>
          <pc:docMk/>
          <pc:sldMk cId="3759275045" sldId="285"/>
        </pc:sldMkLst>
        <pc:spChg chg="del">
          <ac:chgData name="shlomi levi" userId="e76353203f2fa5b4" providerId="LiveId" clId="{64C040BD-6643-4EC4-BB43-A05749421DC8}" dt="2020-12-01T17:13:29.090" v="2049" actId="478"/>
          <ac:spMkLst>
            <pc:docMk/>
            <pc:sldMk cId="3759275045" sldId="285"/>
            <ac:spMk id="10" creationId="{6154CB43-6813-41BD-9C14-ED8325AA1C1B}"/>
          </ac:spMkLst>
        </pc:spChg>
        <pc:spChg chg="del">
          <ac:chgData name="shlomi levi" userId="e76353203f2fa5b4" providerId="LiveId" clId="{64C040BD-6643-4EC4-BB43-A05749421DC8}" dt="2020-12-01T17:13:29.090" v="2049" actId="478"/>
          <ac:spMkLst>
            <pc:docMk/>
            <pc:sldMk cId="3759275045" sldId="285"/>
            <ac:spMk id="11" creationId="{DDC886CB-ACFA-44D9-80E0-09A1C88DBB45}"/>
          </ac:spMkLst>
        </pc:spChg>
        <pc:spChg chg="add mod">
          <ac:chgData name="shlomi levi" userId="e76353203f2fa5b4" providerId="LiveId" clId="{64C040BD-6643-4EC4-BB43-A05749421DC8}" dt="2020-12-01T17:14:56.407" v="2078" actId="1076"/>
          <ac:spMkLst>
            <pc:docMk/>
            <pc:sldMk cId="3759275045" sldId="285"/>
            <ac:spMk id="12" creationId="{D1BF7973-875A-4B40-A2DE-FC2FB9B49771}"/>
          </ac:spMkLst>
        </pc:spChg>
        <pc:spChg chg="mod">
          <ac:chgData name="shlomi levi" userId="e76353203f2fa5b4" providerId="LiveId" clId="{64C040BD-6643-4EC4-BB43-A05749421DC8}" dt="2020-12-01T20:40:38.592" v="2470"/>
          <ac:spMkLst>
            <pc:docMk/>
            <pc:sldMk cId="3759275045" sldId="285"/>
            <ac:spMk id="14" creationId="{C890F3BE-E1CD-45A7-B663-361693E6B91A}"/>
          </ac:spMkLst>
        </pc:spChg>
        <pc:spChg chg="mod">
          <ac:chgData name="shlomi levi" userId="e76353203f2fa5b4" providerId="LiveId" clId="{64C040BD-6643-4EC4-BB43-A05749421DC8}" dt="2020-12-02T07:58:34.023" v="3058"/>
          <ac:spMkLst>
            <pc:docMk/>
            <pc:sldMk cId="3759275045" sldId="285"/>
            <ac:spMk id="17" creationId="{0B2355EE-F90F-437B-A16C-7CC7E10E7F85}"/>
          </ac:spMkLst>
        </pc:spChg>
        <pc:spChg chg="mod">
          <ac:chgData name="shlomi levi" userId="e76353203f2fa5b4" providerId="LiveId" clId="{64C040BD-6643-4EC4-BB43-A05749421DC8}" dt="2020-12-02T12:24:27.453" v="4408" actId="1076"/>
          <ac:spMkLst>
            <pc:docMk/>
            <pc:sldMk cId="3759275045" sldId="285"/>
            <ac:spMk id="132" creationId="{444CF875-E21D-4AEC-BB2A-39F49B513B06}"/>
          </ac:spMkLst>
        </pc:spChg>
        <pc:spChg chg="del">
          <ac:chgData name="shlomi levi" userId="e76353203f2fa5b4" providerId="LiveId" clId="{64C040BD-6643-4EC4-BB43-A05749421DC8}" dt="2020-12-01T17:13:33.577" v="2050" actId="478"/>
          <ac:spMkLst>
            <pc:docMk/>
            <pc:sldMk cId="3759275045" sldId="285"/>
            <ac:spMk id="133" creationId="{998216D8-D03E-421D-AA68-568E14710CA1}"/>
          </ac:spMkLst>
        </pc:spChg>
        <pc:spChg chg="del">
          <ac:chgData name="shlomi levi" userId="e76353203f2fa5b4" providerId="LiveId" clId="{64C040BD-6643-4EC4-BB43-A05749421DC8}" dt="2020-12-01T17:13:33.577" v="2050" actId="478"/>
          <ac:spMkLst>
            <pc:docMk/>
            <pc:sldMk cId="3759275045" sldId="285"/>
            <ac:spMk id="134" creationId="{DBB65D85-397A-4EE8-8908-7FA93238C701}"/>
          </ac:spMkLst>
        </pc:spChg>
        <pc:spChg chg="del">
          <ac:chgData name="shlomi levi" userId="e76353203f2fa5b4" providerId="LiveId" clId="{64C040BD-6643-4EC4-BB43-A05749421DC8}" dt="2020-12-01T17:13:33.577" v="2050" actId="478"/>
          <ac:spMkLst>
            <pc:docMk/>
            <pc:sldMk cId="3759275045" sldId="285"/>
            <ac:spMk id="135" creationId="{69F3E12C-6A08-4413-980E-45F2C28D9DEC}"/>
          </ac:spMkLst>
        </pc:spChg>
        <pc:spChg chg="del mod">
          <ac:chgData name="shlomi levi" userId="e76353203f2fa5b4" providerId="LiveId" clId="{64C040BD-6643-4EC4-BB43-A05749421DC8}" dt="2020-12-01T17:13:29.090" v="2049" actId="478"/>
          <ac:spMkLst>
            <pc:docMk/>
            <pc:sldMk cId="3759275045" sldId="285"/>
            <ac:spMk id="137" creationId="{0EF6FA54-55ED-4E45-B164-83B1260BC8A4}"/>
          </ac:spMkLst>
        </pc:spChg>
        <pc:grpChg chg="add del mod">
          <ac:chgData name="shlomi levi" userId="e76353203f2fa5b4" providerId="LiveId" clId="{64C040BD-6643-4EC4-BB43-A05749421DC8}" dt="2020-12-02T07:58:33.070" v="3057" actId="478"/>
          <ac:grpSpMkLst>
            <pc:docMk/>
            <pc:sldMk cId="3759275045" sldId="285"/>
            <ac:grpSpMk id="13" creationId="{D4DF1C0B-CE80-49C1-A658-65F2416ADFE7}"/>
          </ac:grpSpMkLst>
        </pc:grpChg>
        <pc:grpChg chg="add mod">
          <ac:chgData name="shlomi levi" userId="e76353203f2fa5b4" providerId="LiveId" clId="{64C040BD-6643-4EC4-BB43-A05749421DC8}" dt="2020-12-02T07:58:34.023" v="3058"/>
          <ac:grpSpMkLst>
            <pc:docMk/>
            <pc:sldMk cId="3759275045" sldId="285"/>
            <ac:grpSpMk id="16" creationId="{C4DDABC9-A43C-4F0F-9570-9C9DD13E3439}"/>
          </ac:grpSpMkLst>
        </pc:grpChg>
        <pc:picChg chg="mod">
          <ac:chgData name="shlomi levi" userId="e76353203f2fa5b4" providerId="LiveId" clId="{64C040BD-6643-4EC4-BB43-A05749421DC8}" dt="2020-12-01T20:40:38.592" v="2470"/>
          <ac:picMkLst>
            <pc:docMk/>
            <pc:sldMk cId="3759275045" sldId="285"/>
            <ac:picMk id="15" creationId="{44A39C99-4AEC-4567-884C-4F2D9F9ED600}"/>
          </ac:picMkLst>
        </pc:picChg>
        <pc:picChg chg="mod">
          <ac:chgData name="shlomi levi" userId="e76353203f2fa5b4" providerId="LiveId" clId="{64C040BD-6643-4EC4-BB43-A05749421DC8}" dt="2020-12-02T07:58:34.023" v="3058"/>
          <ac:picMkLst>
            <pc:docMk/>
            <pc:sldMk cId="3759275045" sldId="285"/>
            <ac:picMk id="18" creationId="{E133285A-F87A-4FED-A71A-7EA8F8CD7925}"/>
          </ac:picMkLst>
        </pc:picChg>
      </pc:sldChg>
      <pc:sldChg chg="addSp delSp modSp add del mod modTransition">
        <pc:chgData name="shlomi levi" userId="e76353203f2fa5b4" providerId="LiveId" clId="{64C040BD-6643-4EC4-BB43-A05749421DC8}" dt="2020-12-01T20:49:15.661" v="2585" actId="47"/>
        <pc:sldMkLst>
          <pc:docMk/>
          <pc:sldMk cId="807090327" sldId="286"/>
        </pc:sldMkLst>
        <pc:spChg chg="mod">
          <ac:chgData name="shlomi levi" userId="e76353203f2fa5b4" providerId="LiveId" clId="{64C040BD-6643-4EC4-BB43-A05749421DC8}" dt="2020-12-01T17:13:13.547" v="2047" actId="20577"/>
          <ac:spMkLst>
            <pc:docMk/>
            <pc:sldMk cId="807090327" sldId="286"/>
            <ac:spMk id="4" creationId="{B27F5EA6-40A1-486E-979E-920AE675FA0E}"/>
          </ac:spMkLst>
        </pc:spChg>
        <pc:spChg chg="del">
          <ac:chgData name="shlomi levi" userId="e76353203f2fa5b4" providerId="LiveId" clId="{64C040BD-6643-4EC4-BB43-A05749421DC8}" dt="2020-12-01T20:48:52.152" v="2565" actId="478"/>
          <ac:spMkLst>
            <pc:docMk/>
            <pc:sldMk cId="807090327" sldId="286"/>
            <ac:spMk id="5" creationId="{42639397-E156-4E25-BBCF-5937D3A55CCA}"/>
          </ac:spMkLst>
        </pc:spChg>
        <pc:spChg chg="mod">
          <ac:chgData name="shlomi levi" userId="e76353203f2fa5b4" providerId="LiveId" clId="{64C040BD-6643-4EC4-BB43-A05749421DC8}" dt="2020-12-01T20:40:37.634" v="2469"/>
          <ac:spMkLst>
            <pc:docMk/>
            <pc:sldMk cId="807090327" sldId="286"/>
            <ac:spMk id="7" creationId="{033D4D03-6C19-4DA8-A0EF-1833BCBED907}"/>
          </ac:spMkLst>
        </pc:spChg>
        <pc:grpChg chg="add mod">
          <ac:chgData name="shlomi levi" userId="e76353203f2fa5b4" providerId="LiveId" clId="{64C040BD-6643-4EC4-BB43-A05749421DC8}" dt="2020-12-01T20:40:37.634" v="2469"/>
          <ac:grpSpMkLst>
            <pc:docMk/>
            <pc:sldMk cId="807090327" sldId="286"/>
            <ac:grpSpMk id="6" creationId="{E531F452-8D6B-4805-A8BC-C656B228B41E}"/>
          </ac:grpSpMkLst>
        </pc:grpChg>
        <pc:picChg chg="mod">
          <ac:chgData name="shlomi levi" userId="e76353203f2fa5b4" providerId="LiveId" clId="{64C040BD-6643-4EC4-BB43-A05749421DC8}" dt="2020-12-01T20:40:37.634" v="2469"/>
          <ac:picMkLst>
            <pc:docMk/>
            <pc:sldMk cId="807090327" sldId="286"/>
            <ac:picMk id="8" creationId="{ECB8C2BC-3F03-4E68-BA78-71D18E8D9EA1}"/>
          </ac:picMkLst>
        </pc:picChg>
      </pc:sldChg>
      <pc:sldChg chg="addSp delSp modSp add mod modTransition">
        <pc:chgData name="shlomi levi" userId="e76353203f2fa5b4" providerId="LiveId" clId="{64C040BD-6643-4EC4-BB43-A05749421DC8}" dt="2020-12-02T12:25:09.723" v="4428" actId="1076"/>
        <pc:sldMkLst>
          <pc:docMk/>
          <pc:sldMk cId="1877723022" sldId="287"/>
        </pc:sldMkLst>
        <pc:spChg chg="del">
          <ac:chgData name="shlomi levi" userId="e76353203f2fa5b4" providerId="LiveId" clId="{64C040BD-6643-4EC4-BB43-A05749421DC8}" dt="2020-12-01T17:16:38.849" v="2086" actId="478"/>
          <ac:spMkLst>
            <pc:docMk/>
            <pc:sldMk cId="1877723022" sldId="287"/>
            <ac:spMk id="10" creationId="{6154CB43-6813-41BD-9C14-ED8325AA1C1B}"/>
          </ac:spMkLst>
        </pc:spChg>
        <pc:spChg chg="del">
          <ac:chgData name="shlomi levi" userId="e76353203f2fa5b4" providerId="LiveId" clId="{64C040BD-6643-4EC4-BB43-A05749421DC8}" dt="2020-12-01T17:16:32.905" v="2085" actId="478"/>
          <ac:spMkLst>
            <pc:docMk/>
            <pc:sldMk cId="1877723022" sldId="287"/>
            <ac:spMk id="11" creationId="{DDC886CB-ACFA-44D9-80E0-09A1C88DBB45}"/>
          </ac:spMkLst>
        </pc:spChg>
        <pc:spChg chg="mod">
          <ac:chgData name="shlomi levi" userId="e76353203f2fa5b4" providerId="LiveId" clId="{64C040BD-6643-4EC4-BB43-A05749421DC8}" dt="2020-12-01T20:40:39.447" v="2471"/>
          <ac:spMkLst>
            <pc:docMk/>
            <pc:sldMk cId="1877723022" sldId="287"/>
            <ac:spMk id="13" creationId="{ACB6AEDC-28F3-4E36-97B2-26F433661475}"/>
          </ac:spMkLst>
        </pc:spChg>
        <pc:spChg chg="mod">
          <ac:chgData name="shlomi levi" userId="e76353203f2fa5b4" providerId="LiveId" clId="{64C040BD-6643-4EC4-BB43-A05749421DC8}" dt="2020-12-02T07:58:38.328" v="3060"/>
          <ac:spMkLst>
            <pc:docMk/>
            <pc:sldMk cId="1877723022" sldId="287"/>
            <ac:spMk id="16" creationId="{3A8C423D-AD15-4EC2-BF11-CD744F98A6E7}"/>
          </ac:spMkLst>
        </pc:spChg>
        <pc:spChg chg="mod">
          <ac:chgData name="shlomi levi" userId="e76353203f2fa5b4" providerId="LiveId" clId="{64C040BD-6643-4EC4-BB43-A05749421DC8}" dt="2020-12-02T12:25:09.723" v="4428" actId="1076"/>
          <ac:spMkLst>
            <pc:docMk/>
            <pc:sldMk cId="1877723022" sldId="287"/>
            <ac:spMk id="132" creationId="{444CF875-E21D-4AEC-BB2A-39F49B513B06}"/>
          </ac:spMkLst>
        </pc:spChg>
        <pc:spChg chg="del">
          <ac:chgData name="shlomi levi" userId="e76353203f2fa5b4" providerId="LiveId" clId="{64C040BD-6643-4EC4-BB43-A05749421DC8}" dt="2020-12-01T17:15:07.351" v="2082" actId="478"/>
          <ac:spMkLst>
            <pc:docMk/>
            <pc:sldMk cId="1877723022" sldId="287"/>
            <ac:spMk id="133" creationId="{998216D8-D03E-421D-AA68-568E14710CA1}"/>
          </ac:spMkLst>
        </pc:spChg>
        <pc:spChg chg="mod">
          <ac:chgData name="shlomi levi" userId="e76353203f2fa5b4" providerId="LiveId" clId="{64C040BD-6643-4EC4-BB43-A05749421DC8}" dt="2020-12-02T12:24:42.244" v="4419" actId="20577"/>
          <ac:spMkLst>
            <pc:docMk/>
            <pc:sldMk cId="1877723022" sldId="287"/>
            <ac:spMk id="134" creationId="{DBB65D85-397A-4EE8-8908-7FA93238C701}"/>
          </ac:spMkLst>
        </pc:spChg>
        <pc:spChg chg="del">
          <ac:chgData name="shlomi levi" userId="e76353203f2fa5b4" providerId="LiveId" clId="{64C040BD-6643-4EC4-BB43-A05749421DC8}" dt="2020-12-01T17:16:30.360" v="2084" actId="478"/>
          <ac:spMkLst>
            <pc:docMk/>
            <pc:sldMk cId="1877723022" sldId="287"/>
            <ac:spMk id="135" creationId="{69F3E12C-6A08-4413-980E-45F2C28D9DEC}"/>
          </ac:spMkLst>
        </pc:spChg>
        <pc:spChg chg="del">
          <ac:chgData name="shlomi levi" userId="e76353203f2fa5b4" providerId="LiveId" clId="{64C040BD-6643-4EC4-BB43-A05749421DC8}" dt="2020-12-01T17:15:10.283" v="2083" actId="478"/>
          <ac:spMkLst>
            <pc:docMk/>
            <pc:sldMk cId="1877723022" sldId="287"/>
            <ac:spMk id="137" creationId="{0EF6FA54-55ED-4E45-B164-83B1260BC8A4}"/>
          </ac:spMkLst>
        </pc:spChg>
        <pc:grpChg chg="add del mod">
          <ac:chgData name="shlomi levi" userId="e76353203f2fa5b4" providerId="LiveId" clId="{64C040BD-6643-4EC4-BB43-A05749421DC8}" dt="2020-12-02T07:58:37.379" v="3059" actId="478"/>
          <ac:grpSpMkLst>
            <pc:docMk/>
            <pc:sldMk cId="1877723022" sldId="287"/>
            <ac:grpSpMk id="12" creationId="{0F32373D-6ABA-4032-A2EC-56A6396450DA}"/>
          </ac:grpSpMkLst>
        </pc:grpChg>
        <pc:grpChg chg="add mod">
          <ac:chgData name="shlomi levi" userId="e76353203f2fa5b4" providerId="LiveId" clId="{64C040BD-6643-4EC4-BB43-A05749421DC8}" dt="2020-12-02T07:58:38.328" v="3060"/>
          <ac:grpSpMkLst>
            <pc:docMk/>
            <pc:sldMk cId="1877723022" sldId="287"/>
            <ac:grpSpMk id="15" creationId="{80027424-83B0-4A92-A45E-F7807F884A9B}"/>
          </ac:grpSpMkLst>
        </pc:grpChg>
        <pc:picChg chg="mod">
          <ac:chgData name="shlomi levi" userId="e76353203f2fa5b4" providerId="LiveId" clId="{64C040BD-6643-4EC4-BB43-A05749421DC8}" dt="2020-12-01T20:40:39.447" v="2471"/>
          <ac:picMkLst>
            <pc:docMk/>
            <pc:sldMk cId="1877723022" sldId="287"/>
            <ac:picMk id="14" creationId="{108670B5-DF5E-480E-8E2C-766411FA27E8}"/>
          </ac:picMkLst>
        </pc:picChg>
        <pc:picChg chg="mod">
          <ac:chgData name="shlomi levi" userId="e76353203f2fa5b4" providerId="LiveId" clId="{64C040BD-6643-4EC4-BB43-A05749421DC8}" dt="2020-12-02T07:58:38.328" v="3060"/>
          <ac:picMkLst>
            <pc:docMk/>
            <pc:sldMk cId="1877723022" sldId="287"/>
            <ac:picMk id="17" creationId="{62BD9F49-05D4-4FF8-B504-511F88E2CB6F}"/>
          </ac:picMkLst>
        </pc:picChg>
      </pc:sldChg>
      <pc:sldChg chg="addSp delSp modSp add mod modTransition">
        <pc:chgData name="shlomi levi" userId="e76353203f2fa5b4" providerId="LiveId" clId="{64C040BD-6643-4EC4-BB43-A05749421DC8}" dt="2020-12-02T12:25:29.524" v="4439" actId="1076"/>
        <pc:sldMkLst>
          <pc:docMk/>
          <pc:sldMk cId="1825741064" sldId="288"/>
        </pc:sldMkLst>
        <pc:spChg chg="mod">
          <ac:chgData name="shlomi levi" userId="e76353203f2fa5b4" providerId="LiveId" clId="{64C040BD-6643-4EC4-BB43-A05749421DC8}" dt="2020-12-01T20:40:40.251" v="2472"/>
          <ac:spMkLst>
            <pc:docMk/>
            <pc:sldMk cId="1825741064" sldId="288"/>
            <ac:spMk id="6" creationId="{854455C6-3DBE-429B-A92F-5412BD2CEF74}"/>
          </ac:spMkLst>
        </pc:spChg>
        <pc:spChg chg="mod">
          <ac:chgData name="shlomi levi" userId="e76353203f2fa5b4" providerId="LiveId" clId="{64C040BD-6643-4EC4-BB43-A05749421DC8}" dt="2020-12-02T07:58:42.048" v="3062"/>
          <ac:spMkLst>
            <pc:docMk/>
            <pc:sldMk cId="1825741064" sldId="288"/>
            <ac:spMk id="9" creationId="{989CAAE0-0242-4C75-A342-C77DA8AD49D4}"/>
          </ac:spMkLst>
        </pc:spChg>
        <pc:spChg chg="mod">
          <ac:chgData name="shlomi levi" userId="e76353203f2fa5b4" providerId="LiveId" clId="{64C040BD-6643-4EC4-BB43-A05749421DC8}" dt="2020-12-02T12:25:22.107" v="4432" actId="1076"/>
          <ac:spMkLst>
            <pc:docMk/>
            <pc:sldMk cId="1825741064" sldId="288"/>
            <ac:spMk id="132" creationId="{444CF875-E21D-4AEC-BB2A-39F49B513B06}"/>
          </ac:spMkLst>
        </pc:spChg>
        <pc:spChg chg="mod">
          <ac:chgData name="shlomi levi" userId="e76353203f2fa5b4" providerId="LiveId" clId="{64C040BD-6643-4EC4-BB43-A05749421DC8}" dt="2020-12-02T12:25:29.524" v="4439" actId="1076"/>
          <ac:spMkLst>
            <pc:docMk/>
            <pc:sldMk cId="1825741064" sldId="288"/>
            <ac:spMk id="134" creationId="{DBB65D85-397A-4EE8-8908-7FA93238C701}"/>
          </ac:spMkLst>
        </pc:spChg>
        <pc:grpChg chg="add del mod">
          <ac:chgData name="shlomi levi" userId="e76353203f2fa5b4" providerId="LiveId" clId="{64C040BD-6643-4EC4-BB43-A05749421DC8}" dt="2020-12-02T07:58:41.745" v="3061" actId="478"/>
          <ac:grpSpMkLst>
            <pc:docMk/>
            <pc:sldMk cId="1825741064" sldId="288"/>
            <ac:grpSpMk id="5" creationId="{69CB0C7B-1711-4EF4-8E7C-AE373732EE88}"/>
          </ac:grpSpMkLst>
        </pc:grpChg>
        <pc:grpChg chg="add mod">
          <ac:chgData name="shlomi levi" userId="e76353203f2fa5b4" providerId="LiveId" clId="{64C040BD-6643-4EC4-BB43-A05749421DC8}" dt="2020-12-02T07:58:42.048" v="3062"/>
          <ac:grpSpMkLst>
            <pc:docMk/>
            <pc:sldMk cId="1825741064" sldId="288"/>
            <ac:grpSpMk id="8" creationId="{54445463-A0FD-4DBE-9D88-AC3E3259059A}"/>
          </ac:grpSpMkLst>
        </pc:grpChg>
        <pc:picChg chg="mod">
          <ac:chgData name="shlomi levi" userId="e76353203f2fa5b4" providerId="LiveId" clId="{64C040BD-6643-4EC4-BB43-A05749421DC8}" dt="2020-12-01T20:40:40.251" v="2472"/>
          <ac:picMkLst>
            <pc:docMk/>
            <pc:sldMk cId="1825741064" sldId="288"/>
            <ac:picMk id="7" creationId="{05D87434-A75A-4DA2-82D0-F7BA4FE535B6}"/>
          </ac:picMkLst>
        </pc:picChg>
        <pc:picChg chg="mod">
          <ac:chgData name="shlomi levi" userId="e76353203f2fa5b4" providerId="LiveId" clId="{64C040BD-6643-4EC4-BB43-A05749421DC8}" dt="2020-12-02T07:58:42.048" v="3062"/>
          <ac:picMkLst>
            <pc:docMk/>
            <pc:sldMk cId="1825741064" sldId="288"/>
            <ac:picMk id="10" creationId="{F45ED39B-062E-4F4D-891B-A560F052D2E6}"/>
          </ac:picMkLst>
        </pc:picChg>
      </pc:sldChg>
      <pc:sldChg chg="addSp delSp modSp add del mod modTransition">
        <pc:chgData name="shlomi levi" userId="e76353203f2fa5b4" providerId="LiveId" clId="{64C040BD-6643-4EC4-BB43-A05749421DC8}" dt="2020-12-02T09:30:44.205" v="3641" actId="47"/>
        <pc:sldMkLst>
          <pc:docMk/>
          <pc:sldMk cId="2217535678" sldId="289"/>
        </pc:sldMkLst>
        <pc:spChg chg="mod">
          <ac:chgData name="shlomi levi" userId="e76353203f2fa5b4" providerId="LiveId" clId="{64C040BD-6643-4EC4-BB43-A05749421DC8}" dt="2020-12-01T17:59:05.877" v="2140" actId="20577"/>
          <ac:spMkLst>
            <pc:docMk/>
            <pc:sldMk cId="2217535678" sldId="289"/>
            <ac:spMk id="2" creationId="{BF124CAA-562C-4590-B6A9-3B3EB257E9B8}"/>
          </ac:spMkLst>
        </pc:spChg>
        <pc:spChg chg="add mod">
          <ac:chgData name="shlomi levi" userId="e76353203f2fa5b4" providerId="LiveId" clId="{64C040BD-6643-4EC4-BB43-A05749421DC8}" dt="2020-12-01T17:59:33.777" v="2142" actId="207"/>
          <ac:spMkLst>
            <pc:docMk/>
            <pc:sldMk cId="2217535678" sldId="289"/>
            <ac:spMk id="131" creationId="{1D34D314-DBA0-4A00-B984-AEDD46CDECEA}"/>
          </ac:spMkLst>
        </pc:spChg>
        <pc:spChg chg="mod">
          <ac:chgData name="shlomi levi" userId="e76353203f2fa5b4" providerId="LiveId" clId="{64C040BD-6643-4EC4-BB43-A05749421DC8}" dt="2020-12-01T20:40:30.045" v="2461"/>
          <ac:spMkLst>
            <pc:docMk/>
            <pc:sldMk cId="2217535678" sldId="289"/>
            <ac:spMk id="133" creationId="{C65336CB-9363-4D1F-B45E-4387B8E12CD2}"/>
          </ac:spMkLst>
        </pc:spChg>
        <pc:spChg chg="mod">
          <ac:chgData name="shlomi levi" userId="e76353203f2fa5b4" providerId="LiveId" clId="{64C040BD-6643-4EC4-BB43-A05749421DC8}" dt="2020-12-02T07:57:55.931" v="3042"/>
          <ac:spMkLst>
            <pc:docMk/>
            <pc:sldMk cId="2217535678" sldId="289"/>
            <ac:spMk id="136" creationId="{77E3C874-70AF-4601-B4BE-E1A92306C113}"/>
          </ac:spMkLst>
        </pc:spChg>
        <pc:grpChg chg="add del mod">
          <ac:chgData name="shlomi levi" userId="e76353203f2fa5b4" providerId="LiveId" clId="{64C040BD-6643-4EC4-BB43-A05749421DC8}" dt="2020-12-02T07:57:55.008" v="3041" actId="478"/>
          <ac:grpSpMkLst>
            <pc:docMk/>
            <pc:sldMk cId="2217535678" sldId="289"/>
            <ac:grpSpMk id="132" creationId="{C8561785-9BD8-4AD2-8847-BC44AC9077EE}"/>
          </ac:grpSpMkLst>
        </pc:grpChg>
        <pc:grpChg chg="add mod">
          <ac:chgData name="shlomi levi" userId="e76353203f2fa5b4" providerId="LiveId" clId="{64C040BD-6643-4EC4-BB43-A05749421DC8}" dt="2020-12-02T07:57:55.931" v="3042"/>
          <ac:grpSpMkLst>
            <pc:docMk/>
            <pc:sldMk cId="2217535678" sldId="289"/>
            <ac:grpSpMk id="135" creationId="{53FDCD4C-D167-49BB-B03E-D3AB91CBA4E8}"/>
          </ac:grpSpMkLst>
        </pc:grpChg>
        <pc:picChg chg="mod">
          <ac:chgData name="shlomi levi" userId="e76353203f2fa5b4" providerId="LiveId" clId="{64C040BD-6643-4EC4-BB43-A05749421DC8}" dt="2020-12-01T20:40:30.045" v="2461"/>
          <ac:picMkLst>
            <pc:docMk/>
            <pc:sldMk cId="2217535678" sldId="289"/>
            <ac:picMk id="134" creationId="{FC0F373F-34FF-40FC-8D34-2BCF8C3941B5}"/>
          </ac:picMkLst>
        </pc:picChg>
        <pc:picChg chg="mod">
          <ac:chgData name="shlomi levi" userId="e76353203f2fa5b4" providerId="LiveId" clId="{64C040BD-6643-4EC4-BB43-A05749421DC8}" dt="2020-12-02T07:57:55.931" v="3042"/>
          <ac:picMkLst>
            <pc:docMk/>
            <pc:sldMk cId="2217535678" sldId="289"/>
            <ac:picMk id="137" creationId="{38A4F226-915E-4A8B-B5E9-8D6F11DD8BE1}"/>
          </ac:picMkLst>
        </pc:picChg>
      </pc:sldChg>
      <pc:sldChg chg="addSp delSp modSp add del mod modTransition modClrScheme chgLayout">
        <pc:chgData name="shlomi levi" userId="e76353203f2fa5b4" providerId="LiveId" clId="{64C040BD-6643-4EC4-BB43-A05749421DC8}" dt="2020-12-02T08:02:37.306" v="3226" actId="47"/>
        <pc:sldMkLst>
          <pc:docMk/>
          <pc:sldMk cId="751197878" sldId="290"/>
        </pc:sldMkLst>
        <pc:spChg chg="mod ord">
          <ac:chgData name="shlomi levi" userId="e76353203f2fa5b4" providerId="LiveId" clId="{64C040BD-6643-4EC4-BB43-A05749421DC8}" dt="2020-12-01T20:49:59.638" v="2591" actId="20577"/>
          <ac:spMkLst>
            <pc:docMk/>
            <pc:sldMk cId="751197878" sldId="290"/>
            <ac:spMk id="3" creationId="{6120868C-2239-4510-88F5-683B88C303C3}"/>
          </ac:spMkLst>
        </pc:spChg>
        <pc:spChg chg="add mod">
          <ac:chgData name="shlomi levi" userId="e76353203f2fa5b4" providerId="LiveId" clId="{64C040BD-6643-4EC4-BB43-A05749421DC8}" dt="2020-12-01T20:51:44.601" v="2833" actId="1076"/>
          <ac:spMkLst>
            <pc:docMk/>
            <pc:sldMk cId="751197878" sldId="290"/>
            <ac:spMk id="4" creationId="{98C3DFE6-1D58-4D9F-A797-20BDD4717555}"/>
          </ac:spMkLst>
        </pc:spChg>
        <pc:spChg chg="mod">
          <ac:chgData name="shlomi levi" userId="e76353203f2fa5b4" providerId="LiveId" clId="{64C040BD-6643-4EC4-BB43-A05749421DC8}" dt="2020-12-01T20:40:42.891" v="2474"/>
          <ac:spMkLst>
            <pc:docMk/>
            <pc:sldMk cId="751197878" sldId="290"/>
            <ac:spMk id="6" creationId="{DB7124F0-4744-418F-83B3-B1CF8F7A1744}"/>
          </ac:spMkLst>
        </pc:spChg>
        <pc:spChg chg="add del mod ord">
          <ac:chgData name="shlomi levi" userId="e76353203f2fa5b4" providerId="LiveId" clId="{64C040BD-6643-4EC4-BB43-A05749421DC8}" dt="2020-12-01T20:49:56.679" v="2589" actId="700"/>
          <ac:spMkLst>
            <pc:docMk/>
            <pc:sldMk cId="751197878" sldId="290"/>
            <ac:spMk id="9" creationId="{90409E71-12F1-47BC-9782-DE74BD6C617E}"/>
          </ac:spMkLst>
        </pc:spChg>
        <pc:spChg chg="add mod ord">
          <ac:chgData name="shlomi levi" userId="e76353203f2fa5b4" providerId="LiveId" clId="{64C040BD-6643-4EC4-BB43-A05749421DC8}" dt="2020-12-02T08:02:04.633" v="3222" actId="207"/>
          <ac:spMkLst>
            <pc:docMk/>
            <pc:sldMk cId="751197878" sldId="290"/>
            <ac:spMk id="10" creationId="{FE7B82EE-40A2-49FB-9827-FA604FE179D4}"/>
          </ac:spMkLst>
        </pc:spChg>
        <pc:spChg chg="mod">
          <ac:chgData name="shlomi levi" userId="e76353203f2fa5b4" providerId="LiveId" clId="{64C040BD-6643-4EC4-BB43-A05749421DC8}" dt="2020-12-02T07:58:50.223" v="3065"/>
          <ac:spMkLst>
            <pc:docMk/>
            <pc:sldMk cId="751197878" sldId="290"/>
            <ac:spMk id="12" creationId="{C1FBF2FA-EAE6-4416-94AB-7D97997B327C}"/>
          </ac:spMkLst>
        </pc:spChg>
        <pc:spChg chg="mod">
          <ac:chgData name="shlomi levi" userId="e76353203f2fa5b4" providerId="LiveId" clId="{64C040BD-6643-4EC4-BB43-A05749421DC8}" dt="2020-12-02T08:01:16.586" v="3208" actId="1076"/>
          <ac:spMkLst>
            <pc:docMk/>
            <pc:sldMk cId="751197878" sldId="290"/>
            <ac:spMk id="15" creationId="{7327E7AD-F5EB-407A-AF01-D9FA3DF3BECD}"/>
          </ac:spMkLst>
        </pc:spChg>
        <pc:grpChg chg="add del mod">
          <ac:chgData name="shlomi levi" userId="e76353203f2fa5b4" providerId="LiveId" clId="{64C040BD-6643-4EC4-BB43-A05749421DC8}" dt="2020-12-02T07:58:51.664" v="3067" actId="478"/>
          <ac:grpSpMkLst>
            <pc:docMk/>
            <pc:sldMk cId="751197878" sldId="290"/>
            <ac:grpSpMk id="5" creationId="{C1A5A0F0-1430-4F23-BEB5-CD5C2A7CA861}"/>
          </ac:grpSpMkLst>
        </pc:grpChg>
        <pc:grpChg chg="add del mod">
          <ac:chgData name="shlomi levi" userId="e76353203f2fa5b4" providerId="LiveId" clId="{64C040BD-6643-4EC4-BB43-A05749421DC8}" dt="2020-12-02T07:58:51.086" v="3066"/>
          <ac:grpSpMkLst>
            <pc:docMk/>
            <pc:sldMk cId="751197878" sldId="290"/>
            <ac:grpSpMk id="11" creationId="{037A75FA-31DD-4BAE-BE38-7DA714688B12}"/>
          </ac:grpSpMkLst>
        </pc:grpChg>
        <pc:grpChg chg="add mod">
          <ac:chgData name="shlomi levi" userId="e76353203f2fa5b4" providerId="LiveId" clId="{64C040BD-6643-4EC4-BB43-A05749421DC8}" dt="2020-12-02T08:02:11.021" v="3223" actId="1076"/>
          <ac:grpSpMkLst>
            <pc:docMk/>
            <pc:sldMk cId="751197878" sldId="290"/>
            <ac:grpSpMk id="14" creationId="{2F2ABBC7-36E4-4371-9EE2-90A90124CBAE}"/>
          </ac:grpSpMkLst>
        </pc:grpChg>
        <pc:picChg chg="mod">
          <ac:chgData name="shlomi levi" userId="e76353203f2fa5b4" providerId="LiveId" clId="{64C040BD-6643-4EC4-BB43-A05749421DC8}" dt="2020-12-01T20:40:42.891" v="2474"/>
          <ac:picMkLst>
            <pc:docMk/>
            <pc:sldMk cId="751197878" sldId="290"/>
            <ac:picMk id="7" creationId="{3A3DA28C-FE2E-45B9-9BA8-64E9E535971D}"/>
          </ac:picMkLst>
        </pc:picChg>
        <pc:picChg chg="add mod">
          <ac:chgData name="shlomi levi" userId="e76353203f2fa5b4" providerId="LiveId" clId="{64C040BD-6643-4EC4-BB43-A05749421DC8}" dt="2020-12-02T08:02:24.829" v="3224" actId="1076"/>
          <ac:picMkLst>
            <pc:docMk/>
            <pc:sldMk cId="751197878" sldId="290"/>
            <ac:picMk id="8" creationId="{F0F5D782-FA82-48C7-8AE6-96202C474893}"/>
          </ac:picMkLst>
        </pc:picChg>
        <pc:picChg chg="mod">
          <ac:chgData name="shlomi levi" userId="e76353203f2fa5b4" providerId="LiveId" clId="{64C040BD-6643-4EC4-BB43-A05749421DC8}" dt="2020-12-02T07:58:50.223" v="3065"/>
          <ac:picMkLst>
            <pc:docMk/>
            <pc:sldMk cId="751197878" sldId="290"/>
            <ac:picMk id="13" creationId="{30E1B124-E11E-4029-91D6-5DA0099BB24E}"/>
          </ac:picMkLst>
        </pc:picChg>
        <pc:picChg chg="mod">
          <ac:chgData name="shlomi levi" userId="e76353203f2fa5b4" providerId="LiveId" clId="{64C040BD-6643-4EC4-BB43-A05749421DC8}" dt="2020-12-02T08:00:59.208" v="3203" actId="14100"/>
          <ac:picMkLst>
            <pc:docMk/>
            <pc:sldMk cId="751197878" sldId="290"/>
            <ac:picMk id="16" creationId="{E76EAE6F-9B5D-4553-8DF1-83A316313E7E}"/>
          </ac:picMkLst>
        </pc:picChg>
      </pc:sldChg>
      <pc:sldChg chg="addSp delSp modSp add mod ord modTransition modAnim">
        <pc:chgData name="shlomi levi" userId="e76353203f2fa5b4" providerId="LiveId" clId="{64C040BD-6643-4EC4-BB43-A05749421DC8}" dt="2020-12-02T11:32:24.107" v="4109"/>
        <pc:sldMkLst>
          <pc:docMk/>
          <pc:sldMk cId="1795043736" sldId="291"/>
        </pc:sldMkLst>
        <pc:spChg chg="mod">
          <ac:chgData name="shlomi levi" userId="e76353203f2fa5b4" providerId="LiveId" clId="{64C040BD-6643-4EC4-BB43-A05749421DC8}" dt="2020-12-02T07:50:23.454" v="2929" actId="948"/>
          <ac:spMkLst>
            <pc:docMk/>
            <pc:sldMk cId="1795043736" sldId="291"/>
            <ac:spMk id="2" creationId="{BF124CAA-562C-4590-B6A9-3B3EB257E9B8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6" creationId="{3F236424-0629-4EAC-8596-3A82169D9601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7" creationId="{C96E492B-014F-4DA3-8078-93DC20253838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8" creationId="{D00A415E-32FB-400E-AEAF-EF0C546998BF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9" creationId="{A0681CF4-1B1B-4CCE-8119-DB9111D8BD71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0" creationId="{B219EA0C-B817-4E3F-81D9-702E73081294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1" creationId="{1B1DB64D-7C3E-4B4B-9F99-AD797CE3A0E5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2" creationId="{B4CCCB50-4418-4FEA-AD00-46371C4704CE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3" creationId="{977BA904-382C-42C7-B1F2-FA1C8011FE01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4" creationId="{63F55F8F-A350-422A-A5D7-BF62E37B7D5C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5" creationId="{9E94BE40-EE82-4054-A33D-C32CEF0AA369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6" creationId="{69602AC2-0838-4ED3-87E4-1800C16BEEC6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7" creationId="{7FF8E6D2-B281-4AB5-A7C4-1399BDF616C7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8" creationId="{16482B73-9E68-4800-A4E8-4B38AEED8BA6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19" creationId="{FC42E284-DE0C-489F-9FE2-B454987A4374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0" creationId="{65AC6950-879B-4BC0-B114-38DDC53CB8BD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1" creationId="{551C00AF-382C-4870-9419-6080B324E2FF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2" creationId="{E5AB29E2-21FB-4E1F-A732-53E99CED58C9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3" creationId="{64A54A23-2334-4CC5-B5FB-1B7C2CABFAE3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4" creationId="{28BB52C6-54BA-4AE4-BF3D-F23F9BBC1534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5" creationId="{0E4165BC-F1EB-42AB-8DD8-EC471AFF1123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6" creationId="{CA305FBF-4D37-4E08-B0F6-4D238CDF8B38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7" creationId="{9E2E1A94-F829-420D-9BFB-47837C962ECF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8" creationId="{365A8411-076D-42D3-90C5-B1FE472CDE4F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29" creationId="{C9DA110E-DA1D-4B8F-9320-630FE42A8062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0" creationId="{E3C69F0C-09BC-4B21-888E-2417525D31B6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1" creationId="{5430A057-B8D0-48CF-8810-7E1D1CD5075D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2" creationId="{23A501B3-E822-4FA3-AB3B-354479C9DF19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3" creationId="{8754F69A-5D83-4D86-B291-2347FC0F420C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4" creationId="{9EE731DE-C09F-48CA-A8C9-865E641C0EF5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5" creationId="{4B4C7640-1996-4146-AB23-CE41251003A8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6" creationId="{B9C747D6-A591-48E9-93DC-B0E128198A0E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7" creationId="{379216C8-534A-4664-A36B-315D51073E92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8" creationId="{E534B4FD-5C4C-419E-9959-E39A3F7BD4C6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39" creationId="{0CAE069D-725F-4041-B849-AB969C446A0C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40" creationId="{61D3295B-93BC-4270-91CC-E7EB1B1B7CB7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41" creationId="{3E2D92F6-4C54-44D7-9CDC-BC6CE2CF056F}"/>
          </ac:spMkLst>
        </pc:spChg>
        <pc:spChg chg="del">
          <ac:chgData name="shlomi levi" userId="e76353203f2fa5b4" providerId="LiveId" clId="{64C040BD-6643-4EC4-BB43-A05749421DC8}" dt="2020-12-01T18:38:27.720" v="2326" actId="478"/>
          <ac:spMkLst>
            <pc:docMk/>
            <pc:sldMk cId="1795043736" sldId="291"/>
            <ac:spMk id="42" creationId="{6623342F-6183-4976-B7C1-5F7B9874558F}"/>
          </ac:spMkLst>
        </pc:spChg>
        <pc:spChg chg="mod">
          <ac:chgData name="shlomi levi" userId="e76353203f2fa5b4" providerId="LiveId" clId="{64C040BD-6643-4EC4-BB43-A05749421DC8}" dt="2020-12-01T20:40:12.869" v="2446"/>
          <ac:spMkLst>
            <pc:docMk/>
            <pc:sldMk cId="1795043736" sldId="291"/>
            <ac:spMk id="44" creationId="{D6B455B6-7E59-4B73-B93C-EE24513542CD}"/>
          </ac:spMkLst>
        </pc:spChg>
        <pc:spChg chg="mod">
          <ac:chgData name="shlomi levi" userId="e76353203f2fa5b4" providerId="LiveId" clId="{64C040BD-6643-4EC4-BB43-A05749421DC8}" dt="2020-12-02T07:56:49.269" v="3015"/>
          <ac:spMkLst>
            <pc:docMk/>
            <pc:sldMk cId="1795043736" sldId="291"/>
            <ac:spMk id="47" creationId="{0FD82C92-BF19-4680-B9CC-3AAF12F6B3D3}"/>
          </ac:spMkLst>
        </pc:spChg>
        <pc:grpChg chg="add del mod">
          <ac:chgData name="shlomi levi" userId="e76353203f2fa5b4" providerId="LiveId" clId="{64C040BD-6643-4EC4-BB43-A05749421DC8}" dt="2020-12-02T07:56:48.189" v="3014" actId="478"/>
          <ac:grpSpMkLst>
            <pc:docMk/>
            <pc:sldMk cId="1795043736" sldId="291"/>
            <ac:grpSpMk id="43" creationId="{1D8AD9EC-B9CA-469D-A308-8B366D1BCA6D}"/>
          </ac:grpSpMkLst>
        </pc:grpChg>
        <pc:grpChg chg="add mod">
          <ac:chgData name="shlomi levi" userId="e76353203f2fa5b4" providerId="LiveId" clId="{64C040BD-6643-4EC4-BB43-A05749421DC8}" dt="2020-12-02T07:56:49.269" v="3015"/>
          <ac:grpSpMkLst>
            <pc:docMk/>
            <pc:sldMk cId="1795043736" sldId="291"/>
            <ac:grpSpMk id="46" creationId="{E3CB6AA4-F537-425F-A04B-F19061415154}"/>
          </ac:grpSpMkLst>
        </pc:grpChg>
        <pc:picChg chg="mod">
          <ac:chgData name="shlomi levi" userId="e76353203f2fa5b4" providerId="LiveId" clId="{64C040BD-6643-4EC4-BB43-A05749421DC8}" dt="2020-12-01T20:40:12.869" v="2446"/>
          <ac:picMkLst>
            <pc:docMk/>
            <pc:sldMk cId="1795043736" sldId="291"/>
            <ac:picMk id="45" creationId="{D911318C-D42A-4191-85CF-30E934C8426B}"/>
          </ac:picMkLst>
        </pc:picChg>
        <pc:picChg chg="mod">
          <ac:chgData name="shlomi levi" userId="e76353203f2fa5b4" providerId="LiveId" clId="{64C040BD-6643-4EC4-BB43-A05749421DC8}" dt="2020-12-02T07:56:49.269" v="3015"/>
          <ac:picMkLst>
            <pc:docMk/>
            <pc:sldMk cId="1795043736" sldId="291"/>
            <ac:picMk id="48" creationId="{53D5AE21-D4B7-48AE-948B-A20B442B0B8D}"/>
          </ac:picMkLst>
        </pc:picChg>
        <pc:picChg chg="add del mod">
          <ac:chgData name="shlomi levi" userId="e76353203f2fa5b4" providerId="LiveId" clId="{64C040BD-6643-4EC4-BB43-A05749421DC8}" dt="2020-12-02T07:51:53.813" v="2931" actId="478"/>
          <ac:picMkLst>
            <pc:docMk/>
            <pc:sldMk cId="1795043736" sldId="291"/>
            <ac:picMk id="26626" creationId="{8A616D4A-3EE6-4423-B452-50A520ACFAF9}"/>
          </ac:picMkLst>
        </pc:picChg>
        <pc:picChg chg="add mod">
          <ac:chgData name="shlomi levi" userId="e76353203f2fa5b4" providerId="LiveId" clId="{64C040BD-6643-4EC4-BB43-A05749421DC8}" dt="2020-12-02T07:52:27.679" v="2935" actId="1076"/>
          <ac:picMkLst>
            <pc:docMk/>
            <pc:sldMk cId="1795043736" sldId="291"/>
            <ac:picMk id="26628" creationId="{453A9A34-60FC-4DFF-BCCA-17B9274D97B6}"/>
          </ac:picMkLst>
        </pc:picChg>
      </pc:sldChg>
      <pc:sldChg chg="delSp modSp add mod">
        <pc:chgData name="shlomi levi" userId="e76353203f2fa5b4" providerId="LiveId" clId="{64C040BD-6643-4EC4-BB43-A05749421DC8}" dt="2020-12-02T07:56:30.302" v="3007" actId="1037"/>
        <pc:sldMkLst>
          <pc:docMk/>
          <pc:sldMk cId="1629572483" sldId="292"/>
        </pc:sldMkLst>
        <pc:spChg chg="mod">
          <ac:chgData name="shlomi levi" userId="e76353203f2fa5b4" providerId="LiveId" clId="{64C040BD-6643-4EC4-BB43-A05749421DC8}" dt="2020-12-02T07:56:12.474" v="2946" actId="14100"/>
          <ac:spMkLst>
            <pc:docMk/>
            <pc:sldMk cId="1629572483" sldId="292"/>
            <ac:spMk id="44" creationId="{D6B455B6-7E59-4B73-B93C-EE24513542CD}"/>
          </ac:spMkLst>
        </pc:spChg>
        <pc:grpChg chg="mod">
          <ac:chgData name="shlomi levi" userId="e76353203f2fa5b4" providerId="LiveId" clId="{64C040BD-6643-4EC4-BB43-A05749421DC8}" dt="2020-12-02T07:56:30.302" v="3007" actId="1037"/>
          <ac:grpSpMkLst>
            <pc:docMk/>
            <pc:sldMk cId="1629572483" sldId="292"/>
            <ac:grpSpMk id="43" creationId="{1D8AD9EC-B9CA-469D-A308-8B366D1BCA6D}"/>
          </ac:grpSpMkLst>
        </pc:grpChg>
        <pc:picChg chg="mod">
          <ac:chgData name="shlomi levi" userId="e76353203f2fa5b4" providerId="LiveId" clId="{64C040BD-6643-4EC4-BB43-A05749421DC8}" dt="2020-12-02T07:56:22.171" v="2974" actId="1037"/>
          <ac:picMkLst>
            <pc:docMk/>
            <pc:sldMk cId="1629572483" sldId="292"/>
            <ac:picMk id="45" creationId="{D911318C-D42A-4191-85CF-30E934C8426B}"/>
          </ac:picMkLst>
        </pc:picChg>
        <pc:picChg chg="del">
          <ac:chgData name="shlomi levi" userId="e76353203f2fa5b4" providerId="LiveId" clId="{64C040BD-6643-4EC4-BB43-A05749421DC8}" dt="2020-12-02T07:54:51.983" v="2937" actId="478"/>
          <ac:picMkLst>
            <pc:docMk/>
            <pc:sldMk cId="1629572483" sldId="292"/>
            <ac:picMk id="13314" creationId="{2CFD259E-72E0-40DB-A675-2926E9455C67}"/>
          </ac:picMkLst>
        </pc:picChg>
      </pc:sldChg>
      <pc:sldChg chg="modSp add mod">
        <pc:chgData name="shlomi levi" userId="e76353203f2fa5b4" providerId="LiveId" clId="{64C040BD-6643-4EC4-BB43-A05749421DC8}" dt="2020-12-02T12:50:50.047" v="4443" actId="6549"/>
        <pc:sldMkLst>
          <pc:docMk/>
          <pc:sldMk cId="2425952980" sldId="293"/>
        </pc:sldMkLst>
        <pc:spChg chg="mod">
          <ac:chgData name="shlomi levi" userId="e76353203f2fa5b4" providerId="LiveId" clId="{64C040BD-6643-4EC4-BB43-A05749421DC8}" dt="2020-12-02T12:50:50.047" v="4443" actId="6549"/>
          <ac:spMkLst>
            <pc:docMk/>
            <pc:sldMk cId="2425952980" sldId="293"/>
            <ac:spMk id="10" creationId="{FE7B82EE-40A2-49FB-9827-FA604FE179D4}"/>
          </ac:spMkLst>
        </pc:spChg>
      </pc:sldChg>
      <pc:sldChg chg="modSp add mod">
        <pc:chgData name="shlomi levi" userId="e76353203f2fa5b4" providerId="LiveId" clId="{64C040BD-6643-4EC4-BB43-A05749421DC8}" dt="2020-12-02T08:02:43.581" v="3237" actId="20577"/>
        <pc:sldMkLst>
          <pc:docMk/>
          <pc:sldMk cId="2716948739" sldId="294"/>
        </pc:sldMkLst>
        <pc:spChg chg="mod">
          <ac:chgData name="shlomi levi" userId="e76353203f2fa5b4" providerId="LiveId" clId="{64C040BD-6643-4EC4-BB43-A05749421DC8}" dt="2020-12-02T08:02:43.581" v="3237" actId="20577"/>
          <ac:spMkLst>
            <pc:docMk/>
            <pc:sldMk cId="2716948739" sldId="294"/>
            <ac:spMk id="3" creationId="{6120868C-2239-4510-88F5-683B88C303C3}"/>
          </ac:spMkLst>
        </pc:spChg>
      </pc:sldChg>
      <pc:sldChg chg="addSp delSp modSp add mod modAnim">
        <pc:chgData name="shlomi levi" userId="e76353203f2fa5b4" providerId="LiveId" clId="{64C040BD-6643-4EC4-BB43-A05749421DC8}" dt="2020-12-02T11:41:59.783" v="4163"/>
        <pc:sldMkLst>
          <pc:docMk/>
          <pc:sldMk cId="2420519821" sldId="295"/>
        </pc:sldMkLst>
        <pc:spChg chg="mod">
          <ac:chgData name="shlomi levi" userId="e76353203f2fa5b4" providerId="LiveId" clId="{64C040BD-6643-4EC4-BB43-A05749421DC8}" dt="2020-12-02T08:33:18.899" v="3462" actId="20577"/>
          <ac:spMkLst>
            <pc:docMk/>
            <pc:sldMk cId="2420519821" sldId="295"/>
            <ac:spMk id="2" creationId="{BF124CAA-562C-4590-B6A9-3B3EB257E9B8}"/>
          </ac:spMkLst>
        </pc:spChg>
        <pc:spChg chg="add del">
          <ac:chgData name="shlomi levi" userId="e76353203f2fa5b4" providerId="LiveId" clId="{64C040BD-6643-4EC4-BB43-A05749421DC8}" dt="2020-12-02T08:21:46.046" v="3354" actId="22"/>
          <ac:spMkLst>
            <pc:docMk/>
            <pc:sldMk cId="2420519821" sldId="295"/>
            <ac:spMk id="14" creationId="{BC864022-ADED-4D90-8191-317E30B4DC0E}"/>
          </ac:spMkLst>
        </pc:spChg>
        <pc:picChg chg="add del mod">
          <ac:chgData name="shlomi levi" userId="e76353203f2fa5b4" providerId="LiveId" clId="{64C040BD-6643-4EC4-BB43-A05749421DC8}" dt="2020-12-02T08:25:26.686" v="3383" actId="478"/>
          <ac:picMkLst>
            <pc:docMk/>
            <pc:sldMk cId="2420519821" sldId="295"/>
            <ac:picMk id="5" creationId="{31A1F8E4-3CDD-4553-AADA-AE09392505F4}"/>
          </ac:picMkLst>
        </pc:picChg>
        <pc:picChg chg="add del mod">
          <ac:chgData name="shlomi levi" userId="e76353203f2fa5b4" providerId="LiveId" clId="{64C040BD-6643-4EC4-BB43-A05749421DC8}" dt="2020-12-02T08:28:59.803" v="3396" actId="478"/>
          <ac:picMkLst>
            <pc:docMk/>
            <pc:sldMk cId="2420519821" sldId="295"/>
            <ac:picMk id="7" creationId="{D42D8334-0D5C-4155-987E-696B96F8A1F5}"/>
          </ac:picMkLst>
        </pc:picChg>
        <pc:picChg chg="del">
          <ac:chgData name="shlomi levi" userId="e76353203f2fa5b4" providerId="LiveId" clId="{64C040BD-6643-4EC4-BB43-A05749421DC8}" dt="2020-12-02T08:25:15.160" v="3380" actId="478"/>
          <ac:picMkLst>
            <pc:docMk/>
            <pc:sldMk cId="2420519821" sldId="295"/>
            <ac:picMk id="13" creationId="{C7CCB4D4-AA6D-4E19-8315-A7C32DAA01B2}"/>
          </ac:picMkLst>
        </pc:picChg>
        <pc:picChg chg="add mod">
          <ac:chgData name="shlomi levi" userId="e76353203f2fa5b4" providerId="LiveId" clId="{64C040BD-6643-4EC4-BB43-A05749421DC8}" dt="2020-12-02T08:29:38.320" v="3401" actId="1076"/>
          <ac:picMkLst>
            <pc:docMk/>
            <pc:sldMk cId="2420519821" sldId="295"/>
            <ac:picMk id="15" creationId="{D90DF4C7-D545-42BE-9109-453E15BB9208}"/>
          </ac:picMkLst>
        </pc:picChg>
        <pc:picChg chg="del">
          <ac:chgData name="shlomi levi" userId="e76353203f2fa5b4" providerId="LiveId" clId="{64C040BD-6643-4EC4-BB43-A05749421DC8}" dt="2020-12-02T08:22:18.389" v="3359" actId="478"/>
          <ac:picMkLst>
            <pc:docMk/>
            <pc:sldMk cId="2420519821" sldId="295"/>
            <ac:picMk id="23554" creationId="{0FB7157E-A124-449A-A400-A7C50164EC44}"/>
          </ac:picMkLst>
        </pc:picChg>
        <pc:picChg chg="add mod">
          <ac:chgData name="shlomi levi" userId="e76353203f2fa5b4" providerId="LiveId" clId="{64C040BD-6643-4EC4-BB43-A05749421DC8}" dt="2020-12-02T08:28:51.249" v="3395" actId="1076"/>
          <ac:picMkLst>
            <pc:docMk/>
            <pc:sldMk cId="2420519821" sldId="295"/>
            <ac:picMk id="46082" creationId="{B9FB7053-7CC2-4396-9C41-D2E561253D2E}"/>
          </ac:picMkLst>
        </pc:picChg>
      </pc:sldChg>
      <pc:sldChg chg="add del">
        <pc:chgData name="shlomi levi" userId="e76353203f2fa5b4" providerId="LiveId" clId="{64C040BD-6643-4EC4-BB43-A05749421DC8}" dt="2020-12-02T08:59:15.898" v="3505" actId="47"/>
        <pc:sldMkLst>
          <pc:docMk/>
          <pc:sldMk cId="213807921" sldId="296"/>
        </pc:sldMkLst>
      </pc:sldChg>
      <pc:sldChg chg="addSp delSp modSp add mod ord modAnim">
        <pc:chgData name="shlomi levi" userId="e76353203f2fa5b4" providerId="LiveId" clId="{64C040BD-6643-4EC4-BB43-A05749421DC8}" dt="2020-12-02T11:39:40.770" v="4148"/>
        <pc:sldMkLst>
          <pc:docMk/>
          <pc:sldMk cId="1198630371" sldId="297"/>
        </pc:sldMkLst>
        <pc:spChg chg="mod">
          <ac:chgData name="shlomi levi" userId="e76353203f2fa5b4" providerId="LiveId" clId="{64C040BD-6643-4EC4-BB43-A05749421DC8}" dt="2020-12-02T08:32:53.224" v="3444" actId="20577"/>
          <ac:spMkLst>
            <pc:docMk/>
            <pc:sldMk cId="1198630371" sldId="297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2T08:31:44.542" v="3417" actId="20577"/>
          <ac:spMkLst>
            <pc:docMk/>
            <pc:sldMk cId="1198630371" sldId="297"/>
            <ac:spMk id="12" creationId="{816DB560-83D4-4077-BE29-3570D1B61B55}"/>
          </ac:spMkLst>
        </pc:spChg>
        <pc:spChg chg="mod">
          <ac:chgData name="shlomi levi" userId="e76353203f2fa5b4" providerId="LiveId" clId="{64C040BD-6643-4EC4-BB43-A05749421DC8}" dt="2020-12-02T08:32:45.484" v="3434" actId="20577"/>
          <ac:spMkLst>
            <pc:docMk/>
            <pc:sldMk cId="1198630371" sldId="297"/>
            <ac:spMk id="17" creationId="{11E75BF5-C125-4D49-9405-0101EB5E6DDD}"/>
          </ac:spMkLst>
        </pc:spChg>
        <pc:spChg chg="add mod">
          <ac:chgData name="shlomi levi" userId="e76353203f2fa5b4" providerId="LiveId" clId="{64C040BD-6643-4EC4-BB43-A05749421DC8}" dt="2020-12-02T08:34:50.830" v="3476" actId="1076"/>
          <ac:spMkLst>
            <pc:docMk/>
            <pc:sldMk cId="1198630371" sldId="297"/>
            <ac:spMk id="18" creationId="{B1E1F3CE-5B77-4C64-AC43-5B143A61F26E}"/>
          </ac:spMkLst>
        </pc:spChg>
        <pc:spChg chg="add mod">
          <ac:chgData name="shlomi levi" userId="e76353203f2fa5b4" providerId="LiveId" clId="{64C040BD-6643-4EC4-BB43-A05749421DC8}" dt="2020-12-02T08:34:43.714" v="3473" actId="1076"/>
          <ac:spMkLst>
            <pc:docMk/>
            <pc:sldMk cId="1198630371" sldId="297"/>
            <ac:spMk id="20" creationId="{C43595AF-5993-48D0-A405-C4A538513C28}"/>
          </ac:spMkLst>
        </pc:spChg>
        <pc:spChg chg="add mod">
          <ac:chgData name="shlomi levi" userId="e76353203f2fa5b4" providerId="LiveId" clId="{64C040BD-6643-4EC4-BB43-A05749421DC8}" dt="2020-12-02T08:37:04.579" v="3491" actId="1076"/>
          <ac:spMkLst>
            <pc:docMk/>
            <pc:sldMk cId="1198630371" sldId="297"/>
            <ac:spMk id="21" creationId="{C51A4A72-8978-4961-B0D9-F847F702B8ED}"/>
          </ac:spMkLst>
        </pc:spChg>
        <pc:picChg chg="add mod">
          <ac:chgData name="shlomi levi" userId="e76353203f2fa5b4" providerId="LiveId" clId="{64C040BD-6643-4EC4-BB43-A05749421DC8}" dt="2020-12-02T08:34:47.378" v="3475" actId="1076"/>
          <ac:picMkLst>
            <pc:docMk/>
            <pc:sldMk cId="1198630371" sldId="297"/>
            <ac:picMk id="4" creationId="{C65DD001-CB80-42AD-BD60-2DCA40EDC5BA}"/>
          </ac:picMkLst>
        </pc:picChg>
        <pc:picChg chg="add mod">
          <ac:chgData name="shlomi levi" userId="e76353203f2fa5b4" providerId="LiveId" clId="{64C040BD-6643-4EC4-BB43-A05749421DC8}" dt="2020-12-02T08:32:35.989" v="3422" actId="14100"/>
          <ac:picMkLst>
            <pc:docMk/>
            <pc:sldMk cId="1198630371" sldId="297"/>
            <ac:picMk id="6" creationId="{98308D5A-667B-4226-BA9B-334274985AE7}"/>
          </ac:picMkLst>
        </pc:picChg>
        <pc:picChg chg="del">
          <ac:chgData name="shlomi levi" userId="e76353203f2fa5b4" providerId="LiveId" clId="{64C040BD-6643-4EC4-BB43-A05749421DC8}" dt="2020-12-02T08:32:25.132" v="3418" actId="478"/>
          <ac:picMkLst>
            <pc:docMk/>
            <pc:sldMk cId="1198630371" sldId="297"/>
            <ac:picMk id="15" creationId="{D90DF4C7-D545-42BE-9109-453E15BB9208}"/>
          </ac:picMkLst>
        </pc:picChg>
        <pc:picChg chg="del">
          <ac:chgData name="shlomi levi" userId="e76353203f2fa5b4" providerId="LiveId" clId="{64C040BD-6643-4EC4-BB43-A05749421DC8}" dt="2020-12-02T08:31:29.827" v="3405" actId="478"/>
          <ac:picMkLst>
            <pc:docMk/>
            <pc:sldMk cId="1198630371" sldId="297"/>
            <ac:picMk id="46082" creationId="{B9FB7053-7CC2-4396-9C41-D2E561253D2E}"/>
          </ac:picMkLst>
        </pc:picChg>
      </pc:sldChg>
      <pc:sldChg chg="addSp delSp modSp add del">
        <pc:chgData name="shlomi levi" userId="e76353203f2fa5b4" providerId="LiveId" clId="{64C040BD-6643-4EC4-BB43-A05749421DC8}" dt="2020-12-02T08:59:16.994" v="3506" actId="47"/>
        <pc:sldMkLst>
          <pc:docMk/>
          <pc:sldMk cId="2688793588" sldId="298"/>
        </pc:sldMkLst>
        <pc:picChg chg="del">
          <ac:chgData name="shlomi levi" userId="e76353203f2fa5b4" providerId="LiveId" clId="{64C040BD-6643-4EC4-BB43-A05749421DC8}" dt="2020-12-02T08:53:47.977" v="3501" actId="478"/>
          <ac:picMkLst>
            <pc:docMk/>
            <pc:sldMk cId="2688793588" sldId="298"/>
            <ac:picMk id="23554" creationId="{0FB7157E-A124-449A-A400-A7C50164EC44}"/>
          </ac:picMkLst>
        </pc:picChg>
        <pc:picChg chg="add del mod">
          <ac:chgData name="shlomi levi" userId="e76353203f2fa5b4" providerId="LiveId" clId="{64C040BD-6643-4EC4-BB43-A05749421DC8}" dt="2020-12-02T08:53:58.385" v="3504" actId="478"/>
          <ac:picMkLst>
            <pc:docMk/>
            <pc:sldMk cId="2688793588" sldId="298"/>
            <ac:picMk id="47106" creationId="{F27C8044-98CB-4914-8D10-5D8128BFD8F0}"/>
          </ac:picMkLst>
        </pc:picChg>
      </pc:sldChg>
      <pc:sldChg chg="add del">
        <pc:chgData name="shlomi levi" userId="e76353203f2fa5b4" providerId="LiveId" clId="{64C040BD-6643-4EC4-BB43-A05749421DC8}" dt="2020-12-02T12:28:21.398" v="4440" actId="47"/>
        <pc:sldMkLst>
          <pc:docMk/>
          <pc:sldMk cId="3250073721" sldId="298"/>
        </pc:sldMkLst>
      </pc:sldChg>
      <pc:sldChg chg="addSp delSp modSp add mod delAnim modAnim">
        <pc:chgData name="shlomi levi" userId="e76353203f2fa5b4" providerId="LiveId" clId="{64C040BD-6643-4EC4-BB43-A05749421DC8}" dt="2020-12-02T11:40:58.289" v="4159"/>
        <pc:sldMkLst>
          <pc:docMk/>
          <pc:sldMk cId="1663247200" sldId="299"/>
        </pc:sldMkLst>
        <pc:spChg chg="mod">
          <ac:chgData name="shlomi levi" userId="e76353203f2fa5b4" providerId="LiveId" clId="{64C040BD-6643-4EC4-BB43-A05749421DC8}" dt="2020-12-02T10:25:58.237" v="3861" actId="6549"/>
          <ac:spMkLst>
            <pc:docMk/>
            <pc:sldMk cId="1663247200" sldId="299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2T10:26:25.392" v="3872" actId="20577"/>
          <ac:spMkLst>
            <pc:docMk/>
            <pc:sldMk cId="1663247200" sldId="299"/>
            <ac:spMk id="17" creationId="{11E75BF5-C125-4D49-9405-0101EB5E6DDD}"/>
          </ac:spMkLst>
        </pc:spChg>
        <pc:spChg chg="mod ord">
          <ac:chgData name="shlomi levi" userId="e76353203f2fa5b4" providerId="LiveId" clId="{64C040BD-6643-4EC4-BB43-A05749421DC8}" dt="2020-12-02T10:44:19.704" v="3927" actId="166"/>
          <ac:spMkLst>
            <pc:docMk/>
            <pc:sldMk cId="1663247200" sldId="299"/>
            <ac:spMk id="18" creationId="{B1E1F3CE-5B77-4C64-AC43-5B143A61F26E}"/>
          </ac:spMkLst>
        </pc:spChg>
        <pc:spChg chg="mod ord">
          <ac:chgData name="shlomi levi" userId="e76353203f2fa5b4" providerId="LiveId" clId="{64C040BD-6643-4EC4-BB43-A05749421DC8}" dt="2020-12-02T10:45:09.883" v="3936" actId="1076"/>
          <ac:spMkLst>
            <pc:docMk/>
            <pc:sldMk cId="1663247200" sldId="299"/>
            <ac:spMk id="20" creationId="{C43595AF-5993-48D0-A405-C4A538513C28}"/>
          </ac:spMkLst>
        </pc:spChg>
        <pc:spChg chg="mod">
          <ac:chgData name="shlomi levi" userId="e76353203f2fa5b4" providerId="LiveId" clId="{64C040BD-6643-4EC4-BB43-A05749421DC8}" dt="2020-12-02T10:44:58.281" v="3933" actId="1076"/>
          <ac:spMkLst>
            <pc:docMk/>
            <pc:sldMk cId="1663247200" sldId="299"/>
            <ac:spMk id="21" creationId="{C51A4A72-8978-4961-B0D9-F847F702B8ED}"/>
          </ac:spMkLst>
        </pc:spChg>
        <pc:picChg chg="del">
          <ac:chgData name="shlomi levi" userId="e76353203f2fa5b4" providerId="LiveId" clId="{64C040BD-6643-4EC4-BB43-A05749421DC8}" dt="2020-12-02T10:26:00.812" v="3862" actId="478"/>
          <ac:picMkLst>
            <pc:docMk/>
            <pc:sldMk cId="1663247200" sldId="299"/>
            <ac:picMk id="4" creationId="{C65DD001-CB80-42AD-BD60-2DCA40EDC5BA}"/>
          </ac:picMkLst>
        </pc:picChg>
        <pc:picChg chg="add mod">
          <ac:chgData name="shlomi levi" userId="e76353203f2fa5b4" providerId="LiveId" clId="{64C040BD-6643-4EC4-BB43-A05749421DC8}" dt="2020-12-02T10:45:02.610" v="3935" actId="1076"/>
          <ac:picMkLst>
            <pc:docMk/>
            <pc:sldMk cId="1663247200" sldId="299"/>
            <ac:picMk id="5" creationId="{24873C4C-1285-4447-916B-36BF22FCFFC2}"/>
          </ac:picMkLst>
        </pc:picChg>
        <pc:picChg chg="del">
          <ac:chgData name="shlomi levi" userId="e76353203f2fa5b4" providerId="LiveId" clId="{64C040BD-6643-4EC4-BB43-A05749421DC8}" dt="2020-12-02T10:27:12.789" v="3873" actId="478"/>
          <ac:picMkLst>
            <pc:docMk/>
            <pc:sldMk cId="1663247200" sldId="299"/>
            <ac:picMk id="6" creationId="{98308D5A-667B-4226-BA9B-334274985AE7}"/>
          </ac:picMkLst>
        </pc:picChg>
        <pc:picChg chg="add del mod ord">
          <ac:chgData name="shlomi levi" userId="e76353203f2fa5b4" providerId="LiveId" clId="{64C040BD-6643-4EC4-BB43-A05749421DC8}" dt="2020-12-02T10:44:46.934" v="3931" actId="1076"/>
          <ac:picMkLst>
            <pc:docMk/>
            <pc:sldMk cId="1663247200" sldId="299"/>
            <ac:picMk id="11" creationId="{E5A4E025-02DB-4B1B-8175-BB8049714738}"/>
          </ac:picMkLst>
        </pc:picChg>
        <pc:picChg chg="add del mod">
          <ac:chgData name="shlomi levi" userId="e76353203f2fa5b4" providerId="LiveId" clId="{64C040BD-6643-4EC4-BB43-A05749421DC8}" dt="2020-12-02T10:41:17.010" v="3896" actId="478"/>
          <ac:picMkLst>
            <pc:docMk/>
            <pc:sldMk cId="1663247200" sldId="299"/>
            <ac:picMk id="49154" creationId="{4FEA7E02-CC35-4BEC-873B-C691C7F3134F}"/>
          </ac:picMkLst>
        </pc:picChg>
        <pc:picChg chg="add del mod">
          <ac:chgData name="shlomi levi" userId="e76353203f2fa5b4" providerId="LiveId" clId="{64C040BD-6643-4EC4-BB43-A05749421DC8}" dt="2020-12-02T10:42:50.107" v="3904" actId="478"/>
          <ac:picMkLst>
            <pc:docMk/>
            <pc:sldMk cId="1663247200" sldId="299"/>
            <ac:picMk id="49156" creationId="{7A51DFF7-F9B4-4FC5-8086-25B6834FED4C}"/>
          </ac:picMkLst>
        </pc:picChg>
      </pc:sldChg>
      <pc:sldChg chg="add">
        <pc:chgData name="shlomi levi" userId="e76353203f2fa5b4" providerId="LiveId" clId="{64C040BD-6643-4EC4-BB43-A05749421DC8}" dt="2020-12-02T10:22:34.202" v="3847"/>
        <pc:sldMkLst>
          <pc:docMk/>
          <pc:sldMk cId="929235703" sldId="300"/>
        </pc:sldMkLst>
      </pc:sldChg>
      <pc:sldChg chg="modSp add mod modAnim">
        <pc:chgData name="shlomi levi" userId="e76353203f2fa5b4" providerId="LiveId" clId="{64C040BD-6643-4EC4-BB43-A05749421DC8}" dt="2020-12-02T12:15:14.717" v="4369"/>
        <pc:sldMkLst>
          <pc:docMk/>
          <pc:sldMk cId="2801707067" sldId="301"/>
        </pc:sldMkLst>
        <pc:spChg chg="mod">
          <ac:chgData name="shlomi levi" userId="e76353203f2fa5b4" providerId="LiveId" clId="{64C040BD-6643-4EC4-BB43-A05749421DC8}" dt="2020-12-02T10:50:16.341" v="4031" actId="20577"/>
          <ac:spMkLst>
            <pc:docMk/>
            <pc:sldMk cId="2801707067" sldId="301"/>
            <ac:spMk id="2" creationId="{BF124CAA-562C-4590-B6A9-3B3EB257E9B8}"/>
          </ac:spMkLst>
        </pc:spChg>
        <pc:spChg chg="mod">
          <ac:chgData name="shlomi levi" userId="e76353203f2fa5b4" providerId="LiveId" clId="{64C040BD-6643-4EC4-BB43-A05749421DC8}" dt="2020-12-02T10:50:13.094" v="4026" actId="403"/>
          <ac:spMkLst>
            <pc:docMk/>
            <pc:sldMk cId="2801707067" sldId="301"/>
            <ac:spMk id="147" creationId="{7DAF3E37-180A-4CEC-A591-8BDCF4146C3A}"/>
          </ac:spMkLst>
        </pc:spChg>
        <pc:picChg chg="mod">
          <ac:chgData name="shlomi levi" userId="e76353203f2fa5b4" providerId="LiveId" clId="{64C040BD-6643-4EC4-BB43-A05749421DC8}" dt="2020-12-02T10:51:09.852" v="4033"/>
          <ac:picMkLst>
            <pc:docMk/>
            <pc:sldMk cId="2801707067" sldId="301"/>
            <ac:picMk id="135" creationId="{7DB7123A-633C-4DFB-AFB8-E5ED3E7CF1E0}"/>
          </ac:picMkLst>
        </pc:picChg>
        <pc:picChg chg="mod">
          <ac:chgData name="shlomi levi" userId="e76353203f2fa5b4" providerId="LiveId" clId="{64C040BD-6643-4EC4-BB43-A05749421DC8}" dt="2020-12-02T10:51:01.727" v="4032"/>
          <ac:picMkLst>
            <pc:docMk/>
            <pc:sldMk cId="2801707067" sldId="301"/>
            <ac:picMk id="15362" creationId="{CD9DD26B-EF2E-4FED-9164-4E90F52E420B}"/>
          </ac:picMkLst>
        </pc:picChg>
      </pc:sldChg>
      <pc:sldChg chg="add">
        <pc:chgData name="shlomi levi" userId="e76353203f2fa5b4" providerId="LiveId" clId="{64C040BD-6643-4EC4-BB43-A05749421DC8}" dt="2020-12-02T10:49:57.673" v="4013"/>
        <pc:sldMkLst>
          <pc:docMk/>
          <pc:sldMk cId="2569050203" sldId="302"/>
        </pc:sldMkLst>
      </pc:sldChg>
      <pc:sldMasterChg chg="setBg modSldLayout">
        <pc:chgData name="shlomi levi" userId="e76353203f2fa5b4" providerId="LiveId" clId="{64C040BD-6643-4EC4-BB43-A05749421DC8}" dt="2020-12-01T20:39:09.354" v="2402"/>
        <pc:sldMasterMkLst>
          <pc:docMk/>
          <pc:sldMasterMk cId="438016240" sldId="2147483648"/>
        </pc:sldMasterMkLst>
        <pc:sldLayoutChg chg="addSp delSp modSp mod setBg">
          <pc:chgData name="shlomi levi" userId="e76353203f2fa5b4" providerId="LiveId" clId="{64C040BD-6643-4EC4-BB43-A05749421DC8}" dt="2020-12-01T20:39:09.354" v="2402"/>
          <pc:sldLayoutMkLst>
            <pc:docMk/>
            <pc:sldMasterMk cId="438016240" sldId="2147483648"/>
            <pc:sldLayoutMk cId="4133849049" sldId="2147483649"/>
          </pc:sldLayoutMkLst>
          <pc:spChg chg="add del mod">
            <ac:chgData name="shlomi levi" userId="e76353203f2fa5b4" providerId="LiveId" clId="{64C040BD-6643-4EC4-BB43-A05749421DC8}" dt="2020-12-01T16:19:18.287" v="1651" actId="22"/>
            <ac:spMkLst>
              <pc:docMk/>
              <pc:sldMasterMk cId="438016240" sldId="2147483648"/>
              <pc:sldLayoutMk cId="4133849049" sldId="2147483649"/>
              <ac:spMk id="9" creationId="{0681104B-FFA6-41D0-A71A-A00DB869A3F4}"/>
            </ac:spMkLst>
          </pc:spChg>
          <pc:spChg chg="add del mod">
            <ac:chgData name="shlomi levi" userId="e76353203f2fa5b4" providerId="LiveId" clId="{64C040BD-6643-4EC4-BB43-A05749421DC8}" dt="2020-12-01T20:39:08.714" v="2401" actId="22"/>
            <ac:spMkLst>
              <pc:docMk/>
              <pc:sldMasterMk cId="438016240" sldId="2147483648"/>
              <pc:sldLayoutMk cId="4133849049" sldId="2147483649"/>
              <ac:spMk id="12" creationId="{4FD8009C-CE84-44F5-9B6C-8BF67E20C8F9}"/>
            </ac:spMkLst>
          </pc:spChg>
          <pc:grpChg chg="add mod">
            <ac:chgData name="shlomi levi" userId="e76353203f2fa5b4" providerId="LiveId" clId="{64C040BD-6643-4EC4-BB43-A05749421DC8}" dt="2020-12-01T20:39:00.087" v="2392" actId="164"/>
            <ac:grpSpMkLst>
              <pc:docMk/>
              <pc:sldMasterMk cId="438016240" sldId="2147483648"/>
              <pc:sldLayoutMk cId="4133849049" sldId="2147483649"/>
              <ac:grpSpMk id="13" creationId="{9AB7B3A3-D2B7-4694-B64A-BE91CEA29B06}"/>
            </ac:grpSpMkLst>
          </pc:grpChg>
          <pc:picChg chg="add del mod">
            <ac:chgData name="shlomi levi" userId="e76353203f2fa5b4" providerId="LiveId" clId="{64C040BD-6643-4EC4-BB43-A05749421DC8}" dt="2020-12-01T16:19:18.590" v="1652"/>
            <ac:picMkLst>
              <pc:docMk/>
              <pc:sldMasterMk cId="438016240" sldId="2147483648"/>
              <pc:sldLayoutMk cId="4133849049" sldId="2147483649"/>
              <ac:picMk id="7" creationId="{72DF34A0-3811-4E5B-B457-9565F7922D73}"/>
            </ac:picMkLst>
          </pc:picChg>
          <pc:picChg chg="add del mod">
            <ac:chgData name="shlomi levi" userId="e76353203f2fa5b4" providerId="LiveId" clId="{64C040BD-6643-4EC4-BB43-A05749421DC8}" dt="2020-12-01T20:39:09.354" v="2402"/>
            <ac:picMkLst>
              <pc:docMk/>
              <pc:sldMasterMk cId="438016240" sldId="2147483648"/>
              <pc:sldLayoutMk cId="4133849049" sldId="2147483649"/>
              <ac:picMk id="10" creationId="{8608D98C-6384-4406-9399-BED7D8CC6CE2}"/>
            </ac:picMkLst>
          </pc:picChg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2627202647" sldId="2147483650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2239463097" sldId="2147483651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3276754814" sldId="2147483652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477313372" sldId="2147483653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45589535" sldId="2147483654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532377269" sldId="2147483655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3340836452" sldId="2147483656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1013570835" sldId="2147483657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2165871820" sldId="2147483658"/>
          </pc:sldLayoutMkLst>
        </pc:sldLayoutChg>
        <pc:sldLayoutChg chg="setBg">
          <pc:chgData name="shlomi levi" userId="e76353203f2fa5b4" providerId="LiveId" clId="{64C040BD-6643-4EC4-BB43-A05749421DC8}" dt="2020-12-01T17:05:47.384" v="1967"/>
          <pc:sldLayoutMkLst>
            <pc:docMk/>
            <pc:sldMasterMk cId="438016240" sldId="2147483648"/>
            <pc:sldLayoutMk cId="912003437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8E9BD9-B85C-4366-8F82-B38D30B1A2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00FB1-0853-4AF9-AFC0-A0B8B23A1E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8DD2823-B11E-4AC0-AEA4-50A60872725B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8963E-9E37-4DEE-BF82-2401E2F665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96045-7C66-47C2-B509-060BE71044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261E06D-45BC-476B-86BC-32C68DE7E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26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ED1CE-EC6C-43E0-AB97-AA8FA69C727F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6B311-0DF3-4D24-A470-CB4AEF9D1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2AE2-790D-41B1-B0B5-C785C3BE4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523E0-1707-451B-8379-767622939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C32E3-4A3D-4C88-9C46-FC41DB07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1918-E68F-4A55-A557-6F19BA1D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076C-FC2E-4EDC-A009-66068FB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4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646-9AF1-4DC3-A410-F9B0407C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4A3F8-B59B-4B75-A541-345067894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5EDEA-6CC9-4398-B6BD-3279F789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2553-7AD0-4D66-9417-6CFE5BAE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8BF7F-ECF5-4E17-AF8F-7B895185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7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F8226-7718-47FB-A4CD-9A7D71E55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41849-F337-48F0-87DB-DCFDDEE31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C325-ED45-4BF7-AEC3-ACE2F267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A152-CFE8-46C4-B47D-F69E0380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2D5C-5077-4899-AB0E-BDCEB746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0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EA3-A21A-4720-8B74-374C62B0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B736-83AD-4356-A097-5C061185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ECB69-0B75-4CD9-B56F-A08FBEE7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CAF1E-1C39-4FF4-83DD-6BDD9D7E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5EEF9-6F36-481B-8D79-8F8F7747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0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081F-029E-4ED8-B402-9AAE52ED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6BC69-0445-47A1-A17E-7BABAF8C5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7B8B-7B0C-4B61-B1AD-51D755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1AF6-C130-4D10-B504-7103C8F9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1991B-4C42-40E5-80F4-3FD11268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6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D48E-939A-4A27-9516-579444E2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CB12-9EC4-4462-8E94-B7C81C7BB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0CD4E-D960-4C35-B6A6-A8ADB2BDB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9DB8C-FD6D-44F4-AB93-7457E16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91B84-BBE3-4B6E-BFFE-15D49B8C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D7ADE-9798-48EB-BC0E-47E672C0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FEA6-2914-46C6-8942-5A836075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40012-07E7-4B78-AB39-3ABA83EC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90919-2A9F-4CFC-9533-2D9524D3B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F3742-8997-4DE5-A6F1-AF86F90A1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2A568-DC3A-4C2A-8A07-2C3CC32B9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027AB-2CAF-4917-B51A-C4EE9AFD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DEA42-A04C-4DA8-B1A6-FADB08E8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7F22B-AFF6-4C5D-A36D-71C35530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13D2-19E9-43CD-B518-86E4C968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32284-6218-4A9C-8B13-6959A846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51C85-B564-4104-81DF-762DBE14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334B3-4C13-43A6-92AF-3840032A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ACE06-3A66-4331-99CC-DA8C7C11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8807C-BB46-4A70-993F-4DF6FE67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83565-C79C-47F8-9713-F0F263C5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7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B6E4-9FD2-4F17-BCB5-499D98BD1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F897-E0AD-4DBE-BE9B-2E319A366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B9A79-38F8-4E7A-8695-68F43877A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9082F-842B-4E6A-9083-D9BC9311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90AE5-88E9-421E-B4E3-B5DD2F1B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721AF-77CB-4493-8DCD-37E24814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308D-BF11-41B2-83DC-3EAADB62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AF4B4-2AC3-46E8-8DCE-381B30B26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B5CF2-3689-41EF-94EF-F87E8DEF7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0EE6A-EEA1-413E-9269-6F09AF1C9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ACF06-CC10-4445-AAE7-EDD5AA70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EF3A2-6D65-4867-B503-B9FBC048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7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F7F0F-CB25-43EF-9983-68B03E80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E6FB8-2ED5-4687-8EF2-9755F884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30955-6E7A-4CC6-AA63-34371484C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AACE-F11D-444C-9429-75ADF2FBA687}" type="datetimeFigureOut">
              <a:rPr lang="en-US" smtClean="0"/>
              <a:t>01/12/20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B42D5-2890-4C09-BCB5-18BF27846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5014-9099-4F9E-8A6D-2F9C5222A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B3F8A-2D75-4C86-93B9-737AC4B8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1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ojipedia.org/hourglass-done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ojipedia.org/hourglass-done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mojipedia.org/hourglass-done/" TargetMode="External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lomi-levi.io/" TargetMode="External"/><Relationship Id="rId2" Type="http://schemas.openxmlformats.org/officeDocument/2006/relationships/hyperlink" Target="https://github.com/wizardnet972/angularup-layou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hyperlink" Target="mailto:wizardnet972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170CD8-7E96-488E-9115-14FE2EBBD94D}"/>
              </a:ext>
            </a:extLst>
          </p:cNvPr>
          <p:cNvSpPr txBox="1"/>
          <p:nvPr/>
        </p:nvSpPr>
        <p:spPr>
          <a:xfrm>
            <a:off x="386255" y="2182415"/>
            <a:ext cx="8793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Build Powerful Layouts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B44DF-F6FB-44ED-A5AA-87B2FCE87C93}"/>
              </a:ext>
            </a:extLst>
          </p:cNvPr>
          <p:cNvSpPr txBox="1"/>
          <p:nvPr/>
        </p:nvSpPr>
        <p:spPr>
          <a:xfrm>
            <a:off x="426794" y="2939652"/>
            <a:ext cx="7163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 Have a Better Clean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F196C-6AC6-4DF3-BEC8-9B26CF08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8" y="0"/>
            <a:ext cx="1281528" cy="1281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A407FC-4758-44E3-A51A-0AAEF0502005}"/>
              </a:ext>
            </a:extLst>
          </p:cNvPr>
          <p:cNvSpPr txBox="1"/>
          <p:nvPr/>
        </p:nvSpPr>
        <p:spPr>
          <a:xfrm>
            <a:off x="494360" y="4249008"/>
            <a:ext cx="256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3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Shlomi Levi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902570-6F2C-4BFD-91B8-C1F088C3E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0" y="4796192"/>
            <a:ext cx="662902" cy="662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47DC4F-DA79-498A-9EDF-DA5566AA4F91}"/>
              </a:ext>
            </a:extLst>
          </p:cNvPr>
          <p:cNvSpPr txBox="1"/>
          <p:nvPr/>
        </p:nvSpPr>
        <p:spPr>
          <a:xfrm>
            <a:off x="1086695" y="4866033"/>
            <a:ext cx="3399580" cy="523220"/>
          </a:xfrm>
          <a:prstGeom prst="rect">
            <a:avLst/>
          </a:prstGeom>
          <a:noFill/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spc="300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@wizardnet972</a:t>
            </a:r>
          </a:p>
        </p:txBody>
      </p:sp>
    </p:spTree>
    <p:extLst>
      <p:ext uri="{BB962C8B-B14F-4D97-AF65-F5344CB8AC3E}">
        <p14:creationId xmlns:p14="http://schemas.microsoft.com/office/powerpoint/2010/main" val="15667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A4E025-02DB-4B1B-8175-BB804971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69" y="2715978"/>
            <a:ext cx="5482114" cy="2560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youtube.com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F5192-62DF-4282-8828-C4DCECAFC2B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7397F-9E1E-4F7D-94A1-7476DA7BCBEE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1C6BA2-C202-4507-A475-DFB55BA8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6DB560-83D4-4077-BE29-3570D1B61B55}"/>
              </a:ext>
            </a:extLst>
          </p:cNvPr>
          <p:cNvSpPr txBox="1"/>
          <p:nvPr/>
        </p:nvSpPr>
        <p:spPr>
          <a:xfrm>
            <a:off x="2399738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Homepage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122A5-63B7-46B5-B0AA-78DADAE53078}"/>
              </a:ext>
            </a:extLst>
          </p:cNvPr>
          <p:cNvSpPr txBox="1"/>
          <p:nvPr/>
        </p:nvSpPr>
        <p:spPr>
          <a:xfrm>
            <a:off x="3059637" y="2147886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75BF5-C125-4D49-9405-0101EB5E6DDD}"/>
              </a:ext>
            </a:extLst>
          </p:cNvPr>
          <p:cNvSpPr txBox="1"/>
          <p:nvPr/>
        </p:nvSpPr>
        <p:spPr>
          <a:xfrm>
            <a:off x="8668327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Video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DB8C5-2596-48F0-A9EB-3583B997140C}"/>
              </a:ext>
            </a:extLst>
          </p:cNvPr>
          <p:cNvSpPr txBox="1"/>
          <p:nvPr/>
        </p:nvSpPr>
        <p:spPr>
          <a:xfrm>
            <a:off x="9328227" y="2103953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A4A72-8978-4961-B0D9-F847F702B8ED}"/>
              </a:ext>
            </a:extLst>
          </p:cNvPr>
          <p:cNvSpPr txBox="1"/>
          <p:nvPr/>
        </p:nvSpPr>
        <p:spPr>
          <a:xfrm rot="19457090">
            <a:off x="8376216" y="2454367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73C4C-1285-4447-916B-36BF22FC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7" y="2691427"/>
            <a:ext cx="6040132" cy="2609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E1F3CE-5B77-4C64-AC43-5B143A61F26E}"/>
              </a:ext>
            </a:extLst>
          </p:cNvPr>
          <p:cNvSpPr txBox="1"/>
          <p:nvPr/>
        </p:nvSpPr>
        <p:spPr>
          <a:xfrm rot="19457090">
            <a:off x="3966531" y="2485787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595AF-5993-48D0-A405-C4A538513C28}"/>
              </a:ext>
            </a:extLst>
          </p:cNvPr>
          <p:cNvSpPr txBox="1"/>
          <p:nvPr/>
        </p:nvSpPr>
        <p:spPr>
          <a:xfrm rot="19457090">
            <a:off x="735722" y="3077036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324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9" grpId="0"/>
      <p:bldP spid="21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github.com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F5192-62DF-4282-8828-C4DCECAFC2B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7397F-9E1E-4F7D-94A1-7476DA7BCBEE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1C6BA2-C202-4507-A475-DFB55BA8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3554" name="Picture 2" descr="Publish and share your own website for free with GitHub | by Scott Vinkle |  Medium">
            <a:extLst>
              <a:ext uri="{FF2B5EF4-FFF2-40B4-BE49-F238E27FC236}">
                <a16:creationId xmlns:a16="http://schemas.microsoft.com/office/drawing/2014/main" id="{0FB7157E-A124-449A-A400-A7C50164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2517219"/>
            <a:ext cx="6217705" cy="403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DB560-83D4-4077-BE29-3570D1B61B55}"/>
              </a:ext>
            </a:extLst>
          </p:cNvPr>
          <p:cNvSpPr txBox="1"/>
          <p:nvPr/>
        </p:nvSpPr>
        <p:spPr>
          <a:xfrm>
            <a:off x="2399738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Before Login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CB4D4-AA6D-4E19-8315-A7C32DAA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96" y="2517218"/>
            <a:ext cx="4721399" cy="4030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B122A5-63B7-46B5-B0AA-78DADAE53078}"/>
              </a:ext>
            </a:extLst>
          </p:cNvPr>
          <p:cNvSpPr txBox="1"/>
          <p:nvPr/>
        </p:nvSpPr>
        <p:spPr>
          <a:xfrm>
            <a:off x="3059637" y="2147886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75BF5-C125-4D49-9405-0101EB5E6DDD}"/>
              </a:ext>
            </a:extLst>
          </p:cNvPr>
          <p:cNvSpPr txBox="1"/>
          <p:nvPr/>
        </p:nvSpPr>
        <p:spPr>
          <a:xfrm>
            <a:off x="8668327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After Login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DB8C5-2596-48F0-A9EB-3583B997140C}"/>
              </a:ext>
            </a:extLst>
          </p:cNvPr>
          <p:cNvSpPr txBox="1"/>
          <p:nvPr/>
        </p:nvSpPr>
        <p:spPr>
          <a:xfrm>
            <a:off x="9328227" y="2103953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228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twitter.com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F5192-62DF-4282-8828-C4DCECAFC2B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7397F-9E1E-4F7D-94A1-7476DA7BCBEE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1C6BA2-C202-4507-A475-DFB55BA8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6DB560-83D4-4077-BE29-3570D1B61B55}"/>
              </a:ext>
            </a:extLst>
          </p:cNvPr>
          <p:cNvSpPr txBox="1"/>
          <p:nvPr/>
        </p:nvSpPr>
        <p:spPr>
          <a:xfrm>
            <a:off x="2399738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Before 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122A5-63B7-46B5-B0AA-78DADAE53078}"/>
              </a:ext>
            </a:extLst>
          </p:cNvPr>
          <p:cNvSpPr txBox="1"/>
          <p:nvPr/>
        </p:nvSpPr>
        <p:spPr>
          <a:xfrm>
            <a:off x="3059637" y="2147886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75BF5-C125-4D49-9405-0101EB5E6DDD}"/>
              </a:ext>
            </a:extLst>
          </p:cNvPr>
          <p:cNvSpPr txBox="1"/>
          <p:nvPr/>
        </p:nvSpPr>
        <p:spPr>
          <a:xfrm>
            <a:off x="8668327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After Login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DB8C5-2596-48F0-A9EB-3583B997140C}"/>
              </a:ext>
            </a:extLst>
          </p:cNvPr>
          <p:cNvSpPr txBox="1"/>
          <p:nvPr/>
        </p:nvSpPr>
        <p:spPr>
          <a:xfrm>
            <a:off x="9328227" y="2103953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pic>
        <p:nvPicPr>
          <p:cNvPr id="46082" name="Picture 2" descr="Inspiration Log In &amp; Sign Up page by Twitter - UI Garage">
            <a:extLst>
              <a:ext uri="{FF2B5EF4-FFF2-40B4-BE49-F238E27FC236}">
                <a16:creationId xmlns:a16="http://schemas.microsoft.com/office/drawing/2014/main" id="{B9FB7053-7CC2-4396-9C41-D2E56125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61" y="2544152"/>
            <a:ext cx="5157688" cy="2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0DF4C7-D545-42BE-9109-453E15BB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220" y="2544151"/>
            <a:ext cx="6236700" cy="27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1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C3D6348-05D8-4684-8A62-F98B1577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40" y="5170188"/>
            <a:ext cx="4666593" cy="943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#1 - By Role: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2FE65F-37F5-4373-B033-DDBCE4E7D1A9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47E82-B990-472B-8241-580BAB15345D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D48E5-4E89-4DB2-A937-8A745C2F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D7914FD-3088-4B6C-90AB-E0505145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39" y="1741723"/>
            <a:ext cx="4666594" cy="1395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8DA32-AB79-4D44-9F36-96C9E645EBA0}"/>
              </a:ext>
            </a:extLst>
          </p:cNvPr>
          <p:cNvSpPr txBox="1"/>
          <p:nvPr/>
        </p:nvSpPr>
        <p:spPr>
          <a:xfrm>
            <a:off x="7888157" y="2143617"/>
            <a:ext cx="2312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Shlomi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6BB43-25A8-4EDC-B359-EBD02FBBC3DD}"/>
              </a:ext>
            </a:extLst>
          </p:cNvPr>
          <p:cNvSpPr txBox="1"/>
          <p:nvPr/>
        </p:nvSpPr>
        <p:spPr>
          <a:xfrm>
            <a:off x="6747974" y="205854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BBB59B-8FE8-45B9-88BD-1FDD49AD1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40" y="3374338"/>
            <a:ext cx="4666593" cy="15368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475647-D7C0-4261-97DD-F5D97ADAC143}"/>
              </a:ext>
            </a:extLst>
          </p:cNvPr>
          <p:cNvSpPr txBox="1"/>
          <p:nvPr/>
        </p:nvSpPr>
        <p:spPr>
          <a:xfrm>
            <a:off x="7820591" y="3766097"/>
            <a:ext cx="2312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Dani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563E1B-AB2F-4D81-AF6B-6036F7258B5C}"/>
              </a:ext>
            </a:extLst>
          </p:cNvPr>
          <p:cNvSpPr txBox="1"/>
          <p:nvPr/>
        </p:nvSpPr>
        <p:spPr>
          <a:xfrm>
            <a:off x="6715147" y="3629910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7B989-089F-4790-A87C-E373AF24E21E}"/>
              </a:ext>
            </a:extLst>
          </p:cNvPr>
          <p:cNvSpPr txBox="1"/>
          <p:nvPr/>
        </p:nvSpPr>
        <p:spPr>
          <a:xfrm rot="20143060">
            <a:off x="2097255" y="1944308"/>
            <a:ext cx="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95A02-A4F2-40BA-96D7-B4EE28950D5B}"/>
              </a:ext>
            </a:extLst>
          </p:cNvPr>
          <p:cNvSpPr txBox="1"/>
          <p:nvPr/>
        </p:nvSpPr>
        <p:spPr>
          <a:xfrm rot="20143060">
            <a:off x="2097256" y="3506947"/>
            <a:ext cx="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48E234-5733-4B28-A259-CD65B413D63D}"/>
              </a:ext>
            </a:extLst>
          </p:cNvPr>
          <p:cNvSpPr txBox="1"/>
          <p:nvPr/>
        </p:nvSpPr>
        <p:spPr>
          <a:xfrm rot="20143060">
            <a:off x="2148194" y="5416966"/>
            <a:ext cx="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F3F81-5957-4212-8641-75811B213C52}"/>
              </a:ext>
            </a:extLst>
          </p:cNvPr>
          <p:cNvSpPr txBox="1"/>
          <p:nvPr/>
        </p:nvSpPr>
        <p:spPr>
          <a:xfrm>
            <a:off x="7803238" y="5309244"/>
            <a:ext cx="2707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Israel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Aharoni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81C688-3127-445D-A3F8-998D3B6ACAA1}"/>
              </a:ext>
            </a:extLst>
          </p:cNvPr>
          <p:cNvSpPr txBox="1"/>
          <p:nvPr/>
        </p:nvSpPr>
        <p:spPr>
          <a:xfrm>
            <a:off x="6715147" y="525858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5C51B9-046C-4B22-B189-5957C4534015}"/>
              </a:ext>
            </a:extLst>
          </p:cNvPr>
          <p:cNvSpPr txBox="1"/>
          <p:nvPr/>
        </p:nvSpPr>
        <p:spPr>
          <a:xfrm rot="1584820">
            <a:off x="450621" y="4981953"/>
            <a:ext cx="1100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👉🏼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38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5" grpId="0"/>
      <p:bldP spid="26" grpId="0"/>
      <p:bldP spid="27" grpId="0"/>
      <p:bldP spid="30" grpId="0"/>
      <p:bldP spid="33" grpId="0"/>
      <p:bldP spid="3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#2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601718-BBBD-4E15-BFE0-E1E0CF3BDD94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C98243-684B-4B11-847D-FE905312ED9F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FE4F877-716F-4AAF-A6AF-D34E5EB9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DB7123A-633C-4DFB-AFB8-E5ED3E7C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39" y="1671424"/>
            <a:ext cx="3896822" cy="274376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1EF7172-BD9E-4096-B838-0F13DD5B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059" y="1691982"/>
            <a:ext cx="4268511" cy="2734145"/>
          </a:xfrm>
          <a:prstGeom prst="rect">
            <a:avLst/>
          </a:prstGeom>
        </p:spPr>
      </p:pic>
      <p:pic>
        <p:nvPicPr>
          <p:cNvPr id="15362" name="Picture 2" descr="Line Graph - Learn about this chart and tools to create it">
            <a:extLst>
              <a:ext uri="{FF2B5EF4-FFF2-40B4-BE49-F238E27FC236}">
                <a16:creationId xmlns:a16="http://schemas.microsoft.com/office/drawing/2014/main" id="{CD9DD26B-EF2E-4FED-9164-4E90F52E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96" y="4527111"/>
            <a:ext cx="5066512" cy="22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98BCEFA-FA92-46A5-BC7D-948F439D6742}"/>
              </a:ext>
            </a:extLst>
          </p:cNvPr>
          <p:cNvSpPr txBox="1"/>
          <p:nvPr/>
        </p:nvSpPr>
        <p:spPr>
          <a:xfrm rot="1584820">
            <a:off x="1032097" y="1940682"/>
            <a:ext cx="1100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👉🏼</a:t>
            </a:r>
            <a:endParaRPr lang="en-US" sz="3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5584A70-2B07-4D11-AAB5-6C12266ED596}"/>
              </a:ext>
            </a:extLst>
          </p:cNvPr>
          <p:cNvSpPr txBox="1"/>
          <p:nvPr/>
        </p:nvSpPr>
        <p:spPr>
          <a:xfrm>
            <a:off x="10705912" y="2590783"/>
            <a:ext cx="146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auth mode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968D46-3E02-4B2E-AB25-030DE5F4397D}"/>
              </a:ext>
            </a:extLst>
          </p:cNvPr>
          <p:cNvSpPr txBox="1"/>
          <p:nvPr/>
        </p:nvSpPr>
        <p:spPr>
          <a:xfrm>
            <a:off x="10851513" y="194068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B81657-4749-4B45-AFEB-D5A96DC25A8D}"/>
              </a:ext>
            </a:extLst>
          </p:cNvPr>
          <p:cNvSpPr txBox="1"/>
          <p:nvPr/>
        </p:nvSpPr>
        <p:spPr>
          <a:xfrm>
            <a:off x="687988" y="2406607"/>
            <a:ext cx="113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frontend mode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F374CB-9D87-4F9A-A1FF-D173B4866661}"/>
              </a:ext>
            </a:extLst>
          </p:cNvPr>
          <p:cNvSpPr txBox="1"/>
          <p:nvPr/>
        </p:nvSpPr>
        <p:spPr>
          <a:xfrm>
            <a:off x="9240349" y="5242032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957141-8C48-40B0-AE7A-5E5CC006A962}"/>
              </a:ext>
            </a:extLst>
          </p:cNvPr>
          <p:cNvSpPr txBox="1"/>
          <p:nvPr/>
        </p:nvSpPr>
        <p:spPr>
          <a:xfrm>
            <a:off x="9953996" y="5314413"/>
            <a:ext cx="1293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fullscreen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2013596-1A39-4AE0-90BD-412E7CA1252A}"/>
              </a:ext>
            </a:extLst>
          </p:cNvPr>
          <p:cNvSpPr txBox="1"/>
          <p:nvPr/>
        </p:nvSpPr>
        <p:spPr>
          <a:xfrm>
            <a:off x="4936338" y="1611076"/>
            <a:ext cx="234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900" b="0" i="0" u="none" strike="noStrike" dirty="0">
                <a:solidFill>
                  <a:srgbClr val="80B4E3"/>
                </a:solidFill>
                <a:effectLst/>
                <a:latin typeface="apple color emoji"/>
                <a:hlinkClick r:id="rId6"/>
              </a:rPr>
              <a:t>⌛</a:t>
            </a:r>
            <a:endParaRPr lang="en-US" sz="9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AF3E37-180A-4CEC-A591-8BDCF4146C3A}"/>
              </a:ext>
            </a:extLst>
          </p:cNvPr>
          <p:cNvSpPr txBox="1"/>
          <p:nvPr/>
        </p:nvSpPr>
        <p:spPr>
          <a:xfrm rot="18730141">
            <a:off x="4938098" y="1185896"/>
            <a:ext cx="760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31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1" grpId="0"/>
      <p:bldP spid="142" grpId="0"/>
      <p:bldP spid="143" grpId="0"/>
      <p:bldP spid="144" grpId="0"/>
      <p:bldP spid="145" grpId="0"/>
      <p:bldP spid="146" grpId="0"/>
      <p:bldP spid="1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0888BB-C5FD-43BD-8FB6-59FD05E5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4" y="2135317"/>
            <a:ext cx="1402426" cy="139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51D92-B01A-4C94-855D-9D74946CE5B1}"/>
              </a:ext>
            </a:extLst>
          </p:cNvPr>
          <p:cNvSpPr txBox="1"/>
          <p:nvPr/>
        </p:nvSpPr>
        <p:spPr>
          <a:xfrm>
            <a:off x="3004455" y="3604703"/>
            <a:ext cx="1686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SHLOMI LEVI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C146F-6F31-4602-BB1F-4A332FD14EC1}"/>
              </a:ext>
            </a:extLst>
          </p:cNvPr>
          <p:cNvSpPr txBox="1"/>
          <p:nvPr/>
        </p:nvSpPr>
        <p:spPr>
          <a:xfrm>
            <a:off x="3004455" y="4077126"/>
            <a:ext cx="1686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@wizardnet972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D1FDF-4CFD-4AE4-9612-903CD126417A}"/>
              </a:ext>
            </a:extLst>
          </p:cNvPr>
          <p:cNvCxnSpPr>
            <a:cxnSpLocks/>
          </p:cNvCxnSpPr>
          <p:nvPr/>
        </p:nvCxnSpPr>
        <p:spPr>
          <a:xfrm>
            <a:off x="5288205" y="1608082"/>
            <a:ext cx="0" cy="346602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93D241-65F7-416F-8DAF-87443BDCD88B}"/>
              </a:ext>
            </a:extLst>
          </p:cNvPr>
          <p:cNvSpPr txBox="1"/>
          <p:nvPr/>
        </p:nvSpPr>
        <p:spPr>
          <a:xfrm>
            <a:off x="5880540" y="2360956"/>
            <a:ext cx="328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Consultant, Architect and trainer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79CC5-33B8-4379-9074-2BD3F5C79AB1}"/>
              </a:ext>
            </a:extLst>
          </p:cNvPr>
          <p:cNvSpPr txBox="1"/>
          <p:nvPr/>
        </p:nvSpPr>
        <p:spPr>
          <a:xfrm>
            <a:off x="5880540" y="3175840"/>
            <a:ext cx="454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 and Node.JS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AF7ED-C30E-41CB-BC96-7517E0DF1125}"/>
              </a:ext>
            </a:extLst>
          </p:cNvPr>
          <p:cNvSpPr txBox="1"/>
          <p:nvPr/>
        </p:nvSpPr>
        <p:spPr>
          <a:xfrm>
            <a:off x="5880540" y="4010554"/>
            <a:ext cx="2861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B2C - Web technologies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164FF-831A-43E9-B15B-DA3D62E38B4C}"/>
              </a:ext>
            </a:extLst>
          </p:cNvPr>
          <p:cNvSpPr txBox="1"/>
          <p:nvPr/>
        </p:nvSpPr>
        <p:spPr>
          <a:xfrm>
            <a:off x="2879404" y="4494703"/>
            <a:ext cx="204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https://shlomi-levi.io</a:t>
            </a:r>
          </a:p>
        </p:txBody>
      </p:sp>
    </p:spTree>
    <p:extLst>
      <p:ext uri="{BB962C8B-B14F-4D97-AF65-F5344CB8AC3E}">
        <p14:creationId xmlns:p14="http://schemas.microsoft.com/office/powerpoint/2010/main" val="328284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#2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601718-BBBD-4E15-BFE0-E1E0CF3BDD94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C98243-684B-4B11-847D-FE905312ED9F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FE4F877-716F-4AAF-A6AF-D34E5EB9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DB7123A-633C-4DFB-AFB8-E5ED3E7C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25" y="1767960"/>
            <a:ext cx="3824263" cy="26926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1EF7172-BD9E-4096-B838-0F13DD5B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88" y="1747225"/>
            <a:ext cx="4268511" cy="2734145"/>
          </a:xfrm>
          <a:prstGeom prst="rect">
            <a:avLst/>
          </a:prstGeom>
        </p:spPr>
      </p:pic>
      <p:pic>
        <p:nvPicPr>
          <p:cNvPr id="15362" name="Picture 2" descr="Line Graph - Learn about this chart and tools to create it">
            <a:extLst>
              <a:ext uri="{FF2B5EF4-FFF2-40B4-BE49-F238E27FC236}">
                <a16:creationId xmlns:a16="http://schemas.microsoft.com/office/drawing/2014/main" id="{CD9DD26B-EF2E-4FED-9164-4E90F52E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44" y="4558642"/>
            <a:ext cx="5066512" cy="22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98BCEFA-FA92-46A5-BC7D-948F439D6742}"/>
              </a:ext>
            </a:extLst>
          </p:cNvPr>
          <p:cNvSpPr txBox="1"/>
          <p:nvPr/>
        </p:nvSpPr>
        <p:spPr>
          <a:xfrm rot="1584820">
            <a:off x="1032097" y="1940682"/>
            <a:ext cx="1100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👉🏼</a:t>
            </a:r>
            <a:endParaRPr lang="en-US" sz="3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5584A70-2B07-4D11-AAB5-6C12266ED596}"/>
              </a:ext>
            </a:extLst>
          </p:cNvPr>
          <p:cNvSpPr txBox="1"/>
          <p:nvPr/>
        </p:nvSpPr>
        <p:spPr>
          <a:xfrm>
            <a:off x="806207" y="2490968"/>
            <a:ext cx="146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auth mode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968D46-3E02-4B2E-AB25-030DE5F4397D}"/>
              </a:ext>
            </a:extLst>
          </p:cNvPr>
          <p:cNvSpPr txBox="1"/>
          <p:nvPr/>
        </p:nvSpPr>
        <p:spPr>
          <a:xfrm>
            <a:off x="10851513" y="194068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B81657-4749-4B45-AFEB-D5A96DC25A8D}"/>
              </a:ext>
            </a:extLst>
          </p:cNvPr>
          <p:cNvSpPr txBox="1"/>
          <p:nvPr/>
        </p:nvSpPr>
        <p:spPr>
          <a:xfrm>
            <a:off x="10851513" y="2525456"/>
            <a:ext cx="113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frontend mode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F374CB-9D87-4F9A-A1FF-D173B4866661}"/>
              </a:ext>
            </a:extLst>
          </p:cNvPr>
          <p:cNvSpPr txBox="1"/>
          <p:nvPr/>
        </p:nvSpPr>
        <p:spPr>
          <a:xfrm>
            <a:off x="8954396" y="4980423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957141-8C48-40B0-AE7A-5E5CC006A962}"/>
              </a:ext>
            </a:extLst>
          </p:cNvPr>
          <p:cNvSpPr txBox="1"/>
          <p:nvPr/>
        </p:nvSpPr>
        <p:spPr>
          <a:xfrm>
            <a:off x="8954396" y="5565198"/>
            <a:ext cx="113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fullscreen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2013596-1A39-4AE0-90BD-412E7CA1252A}"/>
              </a:ext>
            </a:extLst>
          </p:cNvPr>
          <p:cNvSpPr txBox="1"/>
          <p:nvPr/>
        </p:nvSpPr>
        <p:spPr>
          <a:xfrm>
            <a:off x="9261116" y="1707178"/>
            <a:ext cx="234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900" b="0" i="0" u="none" strike="noStrike" dirty="0">
                <a:solidFill>
                  <a:srgbClr val="80B4E3"/>
                </a:solidFill>
                <a:effectLst/>
                <a:latin typeface="apple color emoji"/>
                <a:hlinkClick r:id="rId6"/>
              </a:rPr>
              <a:t>⌛</a:t>
            </a:r>
            <a:endParaRPr lang="en-US" sz="9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AF3E37-180A-4CEC-A591-8BDCF4146C3A}"/>
              </a:ext>
            </a:extLst>
          </p:cNvPr>
          <p:cNvSpPr txBox="1"/>
          <p:nvPr/>
        </p:nvSpPr>
        <p:spPr>
          <a:xfrm rot="18730141">
            <a:off x="9254527" y="1320099"/>
            <a:ext cx="849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905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939815" y="521778"/>
            <a:ext cx="749242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🙋‍♂️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#auth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98216D8-D03E-421D-AA68-568E14710CA1}"/>
              </a:ext>
            </a:extLst>
          </p:cNvPr>
          <p:cNvSpPr txBox="1"/>
          <p:nvPr/>
        </p:nvSpPr>
        <p:spPr>
          <a:xfrm>
            <a:off x="1431237" y="3683141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mode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B65D85-397A-4EE8-8908-7FA93238C701}"/>
              </a:ext>
            </a:extLst>
          </p:cNvPr>
          <p:cNvSpPr txBox="1"/>
          <p:nvPr/>
        </p:nvSpPr>
        <p:spPr>
          <a:xfrm>
            <a:off x="1431236" y="4509095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mode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F3E12C-6A08-4413-980E-45F2C28D9DEC}"/>
              </a:ext>
            </a:extLst>
          </p:cNvPr>
          <p:cNvSpPr txBox="1"/>
          <p:nvPr/>
        </p:nvSpPr>
        <p:spPr>
          <a:xfrm>
            <a:off x="1431235" y="5289073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EF6FA54-55ED-4E45-B164-83B1260BC8A4}"/>
              </a:ext>
            </a:extLst>
          </p:cNvPr>
          <p:cNvSpPr txBox="1"/>
          <p:nvPr/>
        </p:nvSpPr>
        <p:spPr>
          <a:xfrm>
            <a:off x="907531" y="3662484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8CA396E-DCA4-4F5F-B512-57E011BD19C5}"/>
              </a:ext>
            </a:extLst>
          </p:cNvPr>
          <p:cNvSpPr txBox="1"/>
          <p:nvPr/>
        </p:nvSpPr>
        <p:spPr>
          <a:xfrm>
            <a:off x="902426" y="4487179"/>
            <a:ext cx="55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❌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2AA5F13-23D9-48DD-B9E7-70443BEAE47C}"/>
              </a:ext>
            </a:extLst>
          </p:cNvPr>
          <p:cNvSpPr txBox="1"/>
          <p:nvPr/>
        </p:nvSpPr>
        <p:spPr>
          <a:xfrm>
            <a:off x="906507" y="5289073"/>
            <a:ext cx="54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❌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6C092CE-1E60-49E5-8EA7-F6806DB99FDF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7C5B550-50A8-4F1D-9AB1-CDBFE80C1635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DEAE8DF-4F55-4577-A4FA-299F88FE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082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7" grpId="0"/>
      <p:bldP spid="138" grpId="0"/>
      <p:bldP spid="1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151539" y="555748"/>
            <a:ext cx="746725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🙋‍♂️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#auth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 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ngClass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]="hidden: !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 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ngClass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]="hidden: !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ngClass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]="hidden: !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 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ngClass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]="hidden: !</a:t>
            </a:r>
            <a:r>
              <a:rPr lang="en-US" sz="12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3FDA8-760E-4378-8807-BE847C43F178}"/>
              </a:ext>
            </a:extLst>
          </p:cNvPr>
          <p:cNvSpPr txBox="1"/>
          <p:nvPr/>
        </p:nvSpPr>
        <p:spPr>
          <a:xfrm>
            <a:off x="838200" y="1777038"/>
            <a:ext cx="6096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.hidden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EE7285-B223-462C-BEAF-5D42A879F952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08EDE6-3723-40DC-932B-A34AA5F9A36A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66FA8B-7FA8-47F3-8E19-A79DCE6F3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9818B2-FA1D-4806-B7D5-49177E57FAFB}"/>
              </a:ext>
            </a:extLst>
          </p:cNvPr>
          <p:cNvSpPr txBox="1"/>
          <p:nvPr/>
        </p:nvSpPr>
        <p:spPr>
          <a:xfrm>
            <a:off x="1431237" y="3683141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52EC6-3FAB-44D1-BC01-6DBDF455A5CC}"/>
              </a:ext>
            </a:extLst>
          </p:cNvPr>
          <p:cNvSpPr txBox="1"/>
          <p:nvPr/>
        </p:nvSpPr>
        <p:spPr>
          <a:xfrm>
            <a:off x="1431236" y="4509095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mode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83E6A-67A1-4945-AA43-3243074C608D}"/>
              </a:ext>
            </a:extLst>
          </p:cNvPr>
          <p:cNvSpPr txBox="1"/>
          <p:nvPr/>
        </p:nvSpPr>
        <p:spPr>
          <a:xfrm>
            <a:off x="1431235" y="5289073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9CA07-B920-48B2-B7A7-CD682868DF51}"/>
              </a:ext>
            </a:extLst>
          </p:cNvPr>
          <p:cNvSpPr txBox="1"/>
          <p:nvPr/>
        </p:nvSpPr>
        <p:spPr>
          <a:xfrm>
            <a:off x="907531" y="3662484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BBA34-39AA-43C1-B8B0-015FBC11B7E3}"/>
              </a:ext>
            </a:extLst>
          </p:cNvPr>
          <p:cNvSpPr txBox="1"/>
          <p:nvPr/>
        </p:nvSpPr>
        <p:spPr>
          <a:xfrm>
            <a:off x="875998" y="5289073"/>
            <a:ext cx="54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❌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69C5C7-9EAC-4354-8B23-5EE5BA5245B0}"/>
              </a:ext>
            </a:extLst>
          </p:cNvPr>
          <p:cNvSpPr txBox="1"/>
          <p:nvPr/>
        </p:nvSpPr>
        <p:spPr>
          <a:xfrm>
            <a:off x="875998" y="4492803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7E964-A1CE-499B-9196-495BD5D24106}"/>
              </a:ext>
            </a:extLst>
          </p:cNvPr>
          <p:cNvSpPr txBox="1"/>
          <p:nvPr/>
        </p:nvSpPr>
        <p:spPr>
          <a:xfrm rot="19630663">
            <a:off x="6274258" y="229451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1FCFA-FFDE-46DF-8838-3FD09A5C132D}"/>
              </a:ext>
            </a:extLst>
          </p:cNvPr>
          <p:cNvSpPr txBox="1"/>
          <p:nvPr/>
        </p:nvSpPr>
        <p:spPr>
          <a:xfrm rot="19630663">
            <a:off x="6108848" y="305363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C72CC8-F6BC-4DF0-81EB-4530F58807FF}"/>
              </a:ext>
            </a:extLst>
          </p:cNvPr>
          <p:cNvSpPr txBox="1"/>
          <p:nvPr/>
        </p:nvSpPr>
        <p:spPr>
          <a:xfrm rot="19630663">
            <a:off x="7305287" y="350271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B5F39B-E925-4700-9831-66AAE0A34C46}"/>
              </a:ext>
            </a:extLst>
          </p:cNvPr>
          <p:cNvSpPr txBox="1"/>
          <p:nvPr/>
        </p:nvSpPr>
        <p:spPr>
          <a:xfrm rot="19630663">
            <a:off x="7230989" y="4385082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869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But..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601718-BBBD-4E15-BFE0-E1E0CF3BDD94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C98243-684B-4B11-847D-FE905312ED9F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FE4F877-716F-4AAF-A6AF-D34E5EB9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DB7123A-633C-4DFB-AFB8-E5ED3E7CF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8025" y="1767960"/>
            <a:ext cx="3824263" cy="26926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1EF7172-BD9E-4096-B838-0F13DD5B2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88" y="1747225"/>
            <a:ext cx="4268511" cy="2734145"/>
          </a:xfrm>
          <a:prstGeom prst="rect">
            <a:avLst/>
          </a:prstGeom>
        </p:spPr>
      </p:pic>
      <p:pic>
        <p:nvPicPr>
          <p:cNvPr id="15362" name="Picture 2" descr="Line Graph - Learn about this chart and tools to create it">
            <a:extLst>
              <a:ext uri="{FF2B5EF4-FFF2-40B4-BE49-F238E27FC236}">
                <a16:creationId xmlns:a16="http://schemas.microsoft.com/office/drawing/2014/main" id="{CD9DD26B-EF2E-4FED-9164-4E90F52E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44" y="4558642"/>
            <a:ext cx="5066512" cy="22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98BCEFA-FA92-46A5-BC7D-948F439D6742}"/>
              </a:ext>
            </a:extLst>
          </p:cNvPr>
          <p:cNvSpPr txBox="1"/>
          <p:nvPr/>
        </p:nvSpPr>
        <p:spPr>
          <a:xfrm rot="1584820">
            <a:off x="1032097" y="1940682"/>
            <a:ext cx="1100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👉🏼</a:t>
            </a:r>
            <a:endParaRPr lang="en-US" sz="3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5584A70-2B07-4D11-AAB5-6C12266ED596}"/>
              </a:ext>
            </a:extLst>
          </p:cNvPr>
          <p:cNvSpPr txBox="1"/>
          <p:nvPr/>
        </p:nvSpPr>
        <p:spPr>
          <a:xfrm>
            <a:off x="806207" y="2490968"/>
            <a:ext cx="146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auth mode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968D46-3E02-4B2E-AB25-030DE5F4397D}"/>
              </a:ext>
            </a:extLst>
          </p:cNvPr>
          <p:cNvSpPr txBox="1"/>
          <p:nvPr/>
        </p:nvSpPr>
        <p:spPr>
          <a:xfrm>
            <a:off x="10851513" y="194068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B81657-4749-4B45-AFEB-D5A96DC25A8D}"/>
              </a:ext>
            </a:extLst>
          </p:cNvPr>
          <p:cNvSpPr txBox="1"/>
          <p:nvPr/>
        </p:nvSpPr>
        <p:spPr>
          <a:xfrm>
            <a:off x="10851513" y="2525456"/>
            <a:ext cx="113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frontend mode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F374CB-9D87-4F9A-A1FF-D173B4866661}"/>
              </a:ext>
            </a:extLst>
          </p:cNvPr>
          <p:cNvSpPr txBox="1"/>
          <p:nvPr/>
        </p:nvSpPr>
        <p:spPr>
          <a:xfrm>
            <a:off x="8954396" y="4980423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957141-8C48-40B0-AE7A-5E5CC006A962}"/>
              </a:ext>
            </a:extLst>
          </p:cNvPr>
          <p:cNvSpPr txBox="1"/>
          <p:nvPr/>
        </p:nvSpPr>
        <p:spPr>
          <a:xfrm>
            <a:off x="8954396" y="5565198"/>
            <a:ext cx="113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fullscreen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2013596-1A39-4AE0-90BD-412E7CA1252A}"/>
              </a:ext>
            </a:extLst>
          </p:cNvPr>
          <p:cNvSpPr txBox="1"/>
          <p:nvPr/>
        </p:nvSpPr>
        <p:spPr>
          <a:xfrm>
            <a:off x="9261116" y="1707178"/>
            <a:ext cx="234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900" b="0" i="0" u="none" strike="noStrike" dirty="0">
                <a:solidFill>
                  <a:srgbClr val="80B4E3"/>
                </a:solidFill>
                <a:effectLst/>
                <a:latin typeface="apple color emoji"/>
                <a:hlinkClick r:id="rId8"/>
              </a:rPr>
              <a:t>⌛</a:t>
            </a:r>
            <a:endParaRPr lang="en-US" sz="9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AF3E37-180A-4CEC-A591-8BDCF4146C3A}"/>
              </a:ext>
            </a:extLst>
          </p:cNvPr>
          <p:cNvSpPr txBox="1"/>
          <p:nvPr/>
        </p:nvSpPr>
        <p:spPr>
          <a:xfrm rot="18730141">
            <a:off x="9254527" y="889216"/>
            <a:ext cx="8497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0170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7E3751-B39D-426F-91F3-14144FD5A4E9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331DC0-8485-4EEE-BE6A-DF51BDBB71EE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241C6F-8CE7-43BB-800B-8F658086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04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151539" y="555748"/>
            <a:ext cx="746725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🙋‍♂️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#auth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9293AA-48D4-4C0D-9C82-2845E615634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C6F9AC-6F34-4DED-829F-CD5E9BA94015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2C7BC6-383C-433E-9187-E339B759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95CD41-FA66-4123-90AE-20C9EB3A5AE7}"/>
              </a:ext>
            </a:extLst>
          </p:cNvPr>
          <p:cNvSpPr txBox="1"/>
          <p:nvPr/>
        </p:nvSpPr>
        <p:spPr>
          <a:xfrm>
            <a:off x="1431237" y="3683141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4D95C-49FC-4918-A0D3-FD5C8BCE0B12}"/>
              </a:ext>
            </a:extLst>
          </p:cNvPr>
          <p:cNvSpPr txBox="1"/>
          <p:nvPr/>
        </p:nvSpPr>
        <p:spPr>
          <a:xfrm>
            <a:off x="1431236" y="4509095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mode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39C5E-79CF-4224-AE91-42958BF7BCC4}"/>
              </a:ext>
            </a:extLst>
          </p:cNvPr>
          <p:cNvSpPr txBox="1"/>
          <p:nvPr/>
        </p:nvSpPr>
        <p:spPr>
          <a:xfrm>
            <a:off x="1431235" y="5289073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D0170-8F14-401A-AB9B-0561B39B8293}"/>
              </a:ext>
            </a:extLst>
          </p:cNvPr>
          <p:cNvSpPr txBox="1"/>
          <p:nvPr/>
        </p:nvSpPr>
        <p:spPr>
          <a:xfrm>
            <a:off x="907531" y="3662484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3CC5B-A477-4823-904D-0D4C08ECC7D1}"/>
              </a:ext>
            </a:extLst>
          </p:cNvPr>
          <p:cNvSpPr txBox="1"/>
          <p:nvPr/>
        </p:nvSpPr>
        <p:spPr>
          <a:xfrm>
            <a:off x="875998" y="5289073"/>
            <a:ext cx="54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❌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A552F-3B7D-4AAD-A483-08310E53D9AA}"/>
              </a:ext>
            </a:extLst>
          </p:cNvPr>
          <p:cNvSpPr txBox="1"/>
          <p:nvPr/>
        </p:nvSpPr>
        <p:spPr>
          <a:xfrm>
            <a:off x="875998" y="4492803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519F53-977B-4249-8F91-4E2D4D9B3178}"/>
              </a:ext>
            </a:extLst>
          </p:cNvPr>
          <p:cNvSpPr txBox="1"/>
          <p:nvPr/>
        </p:nvSpPr>
        <p:spPr>
          <a:xfrm rot="19630663">
            <a:off x="6108848" y="305363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CA46A-FE4A-4B21-8FF9-BB78F6AA289D}"/>
              </a:ext>
            </a:extLst>
          </p:cNvPr>
          <p:cNvSpPr txBox="1"/>
          <p:nvPr/>
        </p:nvSpPr>
        <p:spPr>
          <a:xfrm rot="19630663">
            <a:off x="5453544" y="3474052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BE838-3008-4958-849F-86FA5588883F}"/>
              </a:ext>
            </a:extLst>
          </p:cNvPr>
          <p:cNvSpPr txBox="1"/>
          <p:nvPr/>
        </p:nvSpPr>
        <p:spPr>
          <a:xfrm rot="19630663">
            <a:off x="6234972" y="4370462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D1C07A-650F-4E63-8970-B69AC71636E4}"/>
              </a:ext>
            </a:extLst>
          </p:cNvPr>
          <p:cNvSpPr txBox="1"/>
          <p:nvPr/>
        </p:nvSpPr>
        <p:spPr>
          <a:xfrm rot="19630663">
            <a:off x="7054777" y="233150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73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151539" y="555748"/>
            <a:ext cx="746725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fullscreenMode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🙋‍♂️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#auth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!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fullscreenMode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98216D8-D03E-421D-AA68-568E14710CA1}"/>
              </a:ext>
            </a:extLst>
          </p:cNvPr>
          <p:cNvSpPr txBox="1"/>
          <p:nvPr/>
        </p:nvSpPr>
        <p:spPr>
          <a:xfrm>
            <a:off x="1473655" y="3777734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mode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B65D85-397A-4EE8-8908-7FA93238C701}"/>
              </a:ext>
            </a:extLst>
          </p:cNvPr>
          <p:cNvSpPr txBox="1"/>
          <p:nvPr/>
        </p:nvSpPr>
        <p:spPr>
          <a:xfrm>
            <a:off x="1473654" y="4603688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mode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F3E12C-6A08-4413-980E-45F2C28D9DEC}"/>
              </a:ext>
            </a:extLst>
          </p:cNvPr>
          <p:cNvSpPr txBox="1"/>
          <p:nvPr/>
        </p:nvSpPr>
        <p:spPr>
          <a:xfrm>
            <a:off x="1473653" y="5383666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EF6FA54-55ED-4E45-B164-83B1260BC8A4}"/>
              </a:ext>
            </a:extLst>
          </p:cNvPr>
          <p:cNvSpPr txBox="1"/>
          <p:nvPr/>
        </p:nvSpPr>
        <p:spPr>
          <a:xfrm>
            <a:off x="949949" y="3757077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4CB43-6813-41BD-9C14-ED8325AA1C1B}"/>
              </a:ext>
            </a:extLst>
          </p:cNvPr>
          <p:cNvSpPr txBox="1"/>
          <p:nvPr/>
        </p:nvSpPr>
        <p:spPr>
          <a:xfrm>
            <a:off x="948925" y="4603688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886CB-ACFA-44D9-80E0-09A1C88DBB45}"/>
              </a:ext>
            </a:extLst>
          </p:cNvPr>
          <p:cNvSpPr txBox="1"/>
          <p:nvPr/>
        </p:nvSpPr>
        <p:spPr>
          <a:xfrm>
            <a:off x="948924" y="5383666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E9881-B0DE-4A9F-8CAD-62F48F2A7B87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046250-F465-4E20-995F-EAE04F0FDBA3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A93C22-1C14-495B-8506-96744248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A79116-449C-4B72-BC0A-2AC4A01AB5A0}"/>
              </a:ext>
            </a:extLst>
          </p:cNvPr>
          <p:cNvSpPr txBox="1"/>
          <p:nvPr/>
        </p:nvSpPr>
        <p:spPr>
          <a:xfrm rot="19630663">
            <a:off x="6108848" y="305363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6DE3F-D939-4B09-849A-1D4CC8290D38}"/>
              </a:ext>
            </a:extLst>
          </p:cNvPr>
          <p:cNvSpPr txBox="1"/>
          <p:nvPr/>
        </p:nvSpPr>
        <p:spPr>
          <a:xfrm rot="19630663">
            <a:off x="6849828" y="235929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A8D6B-7F45-4D69-9152-18EE9DCFA27A}"/>
              </a:ext>
            </a:extLst>
          </p:cNvPr>
          <p:cNvSpPr txBox="1"/>
          <p:nvPr/>
        </p:nvSpPr>
        <p:spPr>
          <a:xfrm rot="19630663">
            <a:off x="7139877" y="2380401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1DF8CE-8ED6-4F94-B61C-73D88D3B2B39}"/>
              </a:ext>
            </a:extLst>
          </p:cNvPr>
          <p:cNvSpPr txBox="1"/>
          <p:nvPr/>
        </p:nvSpPr>
        <p:spPr>
          <a:xfrm rot="19630663">
            <a:off x="7801013" y="4361704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076D1-C96E-4F42-BD50-57ABACB80720}"/>
              </a:ext>
            </a:extLst>
          </p:cNvPr>
          <p:cNvSpPr txBox="1"/>
          <p:nvPr/>
        </p:nvSpPr>
        <p:spPr>
          <a:xfrm rot="19630663">
            <a:off x="6248091" y="348022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2D332-A7CB-4186-B044-544FFB9762C6}"/>
              </a:ext>
            </a:extLst>
          </p:cNvPr>
          <p:cNvSpPr txBox="1"/>
          <p:nvPr/>
        </p:nvSpPr>
        <p:spPr>
          <a:xfrm rot="19630663">
            <a:off x="6849828" y="1052708"/>
            <a:ext cx="849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457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7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F5EA6-40A1-486E-979E-920AE675F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Cool! Isn’t?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639397-E156-4E25-BBCF-5937D3A55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take a look again..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346769-DDDA-439D-ACD3-916F5183B928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94461C-4BEF-489B-A817-5380BB9AAC82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FD919B-17F8-4923-BC54-07E313207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25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151539" y="555748"/>
            <a:ext cx="746725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fullscreenMode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🙋‍♂️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ng-container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#auth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ng-template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!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fullscreenMode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98216D8-D03E-421D-AA68-568E14710CA1}"/>
              </a:ext>
            </a:extLst>
          </p:cNvPr>
          <p:cNvSpPr txBox="1"/>
          <p:nvPr/>
        </p:nvSpPr>
        <p:spPr>
          <a:xfrm>
            <a:off x="1310368" y="2101334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mode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B65D85-397A-4EE8-8908-7FA93238C701}"/>
              </a:ext>
            </a:extLst>
          </p:cNvPr>
          <p:cNvSpPr txBox="1"/>
          <p:nvPr/>
        </p:nvSpPr>
        <p:spPr>
          <a:xfrm>
            <a:off x="1310367" y="2927288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mode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F3E12C-6A08-4413-980E-45F2C28D9DEC}"/>
              </a:ext>
            </a:extLst>
          </p:cNvPr>
          <p:cNvSpPr txBox="1"/>
          <p:nvPr/>
        </p:nvSpPr>
        <p:spPr>
          <a:xfrm>
            <a:off x="1310366" y="3707266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EF6FA54-55ED-4E45-B164-83B1260BC8A4}"/>
              </a:ext>
            </a:extLst>
          </p:cNvPr>
          <p:cNvSpPr txBox="1"/>
          <p:nvPr/>
        </p:nvSpPr>
        <p:spPr>
          <a:xfrm>
            <a:off x="786662" y="2080677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4CB43-6813-41BD-9C14-ED8325AA1C1B}"/>
              </a:ext>
            </a:extLst>
          </p:cNvPr>
          <p:cNvSpPr txBox="1"/>
          <p:nvPr/>
        </p:nvSpPr>
        <p:spPr>
          <a:xfrm>
            <a:off x="785638" y="2927288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886CB-ACFA-44D9-80E0-09A1C88DBB45}"/>
              </a:ext>
            </a:extLst>
          </p:cNvPr>
          <p:cNvSpPr txBox="1"/>
          <p:nvPr/>
        </p:nvSpPr>
        <p:spPr>
          <a:xfrm>
            <a:off x="785637" y="3707266"/>
            <a:ext cx="43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✔️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E9881-B0DE-4A9F-8CAD-62F48F2A7B87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046250-F465-4E20-995F-EAE04F0FDBA3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A93C22-1C14-495B-8506-96744248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923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236573" y="892080"/>
            <a:ext cx="7467259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🙋‍♂️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user-status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🔔 ...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notifications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...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🔍...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"drawer-links"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drawerLinks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7973-875A-4B40-A2DE-FC2FB9B49771}"/>
              </a:ext>
            </a:extLst>
          </p:cNvPr>
          <p:cNvSpPr txBox="1"/>
          <p:nvPr/>
        </p:nvSpPr>
        <p:spPr>
          <a:xfrm>
            <a:off x="895256" y="1979714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DDABC9-A43C-4F0F-9570-9C9DD13E3439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355EE-F90F-437B-A16C-7CC7E10E7F85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33285A-F87A-4FED-A71A-7EA8F8CD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5927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3679571" y="1949826"/>
            <a:ext cx="789813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fullscreenMode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 Angular-UP ...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e-I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🔗 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loginAndRegisterLinks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{{🔗}}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B65D85-397A-4EE8-8908-7FA93238C701}"/>
              </a:ext>
            </a:extLst>
          </p:cNvPr>
          <p:cNvSpPr txBox="1"/>
          <p:nvPr/>
        </p:nvSpPr>
        <p:spPr>
          <a:xfrm>
            <a:off x="905719" y="1949826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  layout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27424-83B0-4A92-A45E-F7807F884A9B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8C423D-AD15-4EC2-BF11-CD744F98A6E7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BD9F49-05D4-4FF8-B504-511F88E2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7772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app-shell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4CF875-E21D-4AEC-BB2A-39F49B513B06}"/>
              </a:ext>
            </a:extLst>
          </p:cNvPr>
          <p:cNvSpPr txBox="1"/>
          <p:nvPr/>
        </p:nvSpPr>
        <p:spPr>
          <a:xfrm>
            <a:off x="4251387" y="2012888"/>
            <a:ext cx="7467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router-outlet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B65D85-397A-4EE8-8908-7FA93238C701}"/>
              </a:ext>
            </a:extLst>
          </p:cNvPr>
          <p:cNvSpPr txBox="1"/>
          <p:nvPr/>
        </p:nvSpPr>
        <p:spPr>
          <a:xfrm>
            <a:off x="838200" y="1997499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 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445463-A0FD-4DBE-9D88-AC3E3259059A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9CAAE0-0242-4C75-A342-C77DA8AD49D4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5ED39B-062E-4F4D-891B-A560F052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574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20868C-2239-4510-88F5-683B88C30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FF36B-821D-432C-ABC5-BD6312DC2F1F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A07CC7-636F-4B0A-8784-B297BB92CFED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200E-6ED3-46FB-9DBA-F216955C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121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20868C-2239-4510-88F5-683B88C30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Next?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FF36B-821D-432C-ABC5-BD6312DC2F1F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A07CC7-636F-4B0A-8784-B297BB92CFED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C7200E-6ED3-46FB-9DBA-F216955C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1694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20868C-2239-4510-88F5-683B88C3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 &amp;&amp; Stay safe!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7B82EE-40A2-49FB-9827-FA604FE1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Code &amp; Examples on GitHub: 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https://github.com/wizardnet972</a:t>
            </a:r>
            <a:r>
              <a:rPr lang="en-US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/angularup-layouts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https://shlomi-levi.io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wizardnet972@gmail.com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3DFE6-1D58-4D9F-A797-20BDD4717555}"/>
              </a:ext>
            </a:extLst>
          </p:cNvPr>
          <p:cNvSpPr txBox="1"/>
          <p:nvPr/>
        </p:nvSpPr>
        <p:spPr>
          <a:xfrm>
            <a:off x="6825343" y="681718"/>
            <a:ext cx="939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7E3"/>
                </a:solidFill>
                <a:effectLst/>
                <a:latin typeface="apple color emoji"/>
              </a:rPr>
              <a:t>🙏</a:t>
            </a:r>
            <a:endParaRPr lang="en-US" sz="32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F5D782-FA82-48C7-8AE6-96202C47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182" y="2179204"/>
            <a:ext cx="2509169" cy="24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2ABBC7-36E4-4371-9EE2-90A90124CBAE}"/>
              </a:ext>
            </a:extLst>
          </p:cNvPr>
          <p:cNvGrpSpPr/>
          <p:nvPr/>
        </p:nvGrpSpPr>
        <p:grpSpPr>
          <a:xfrm>
            <a:off x="838200" y="3781993"/>
            <a:ext cx="2538481" cy="510732"/>
            <a:chOff x="891597" y="5053790"/>
            <a:chExt cx="1421373" cy="5107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7E7AD-F5EB-407A-AF01-D9FA3DF3BECD}"/>
                </a:ext>
              </a:extLst>
            </p:cNvPr>
            <p:cNvSpPr txBox="1"/>
            <p:nvPr/>
          </p:nvSpPr>
          <p:spPr>
            <a:xfrm>
              <a:off x="1126427" y="5109101"/>
              <a:ext cx="11865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6EAE6F-9B5D-4553-8DF1-83A316313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51073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2595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 -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D42B-2918-4453-BF14-7FC2ECB2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One of three columns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One of three columns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One of three columns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Drake Meme transparent PNG - StickPNG">
            <a:extLst>
              <a:ext uri="{FF2B5EF4-FFF2-40B4-BE49-F238E27FC236}">
                <a16:creationId xmlns:a16="http://schemas.microsoft.com/office/drawing/2014/main" id="{B575CBAE-D05C-4EC7-8194-508ECAEB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64" y="3464049"/>
            <a:ext cx="4333196" cy="35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61698F-D162-4C42-B91A-F73E500BE02F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08ACF0-B5D3-43D9-A8C5-79FC9A312111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71157F-ED51-4A95-996C-BF8A08E0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454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 – some flex lib-*?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D42B-2918-4453-BF14-7FC2ECB2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288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"column"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"bigger"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 center"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fxLayoutGap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"20px"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"height:30px; min-height:30px;"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Layout Demos: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Version: {{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"column"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fxLayoutAlign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 top"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"font-size: 0.85em;"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These Layout demos are curated from the Angular Material...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2" descr="Drake Meme transparent PNG - StickPNG">
            <a:extLst>
              <a:ext uri="{FF2B5EF4-FFF2-40B4-BE49-F238E27FC236}">
                <a16:creationId xmlns:a16="http://schemas.microsoft.com/office/drawing/2014/main" id="{9A4A39A7-EA86-4FA0-B882-1B66BB58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2" y="3464048"/>
            <a:ext cx="4333196" cy="35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453CB5-BB69-490E-8835-9B2586D7EECF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5BB1B6-2F5D-4389-982B-730754AD5AC2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3E7BF2-6DF7-46D7-AD72-C8865D29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738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Layout: the structure of our application</a:t>
            </a:r>
          </a:p>
        </p:txBody>
      </p:sp>
      <p:pic>
        <p:nvPicPr>
          <p:cNvPr id="13314" name="Picture 2" descr="Drake Smiling Meme Front View transparent PNG - StickPNG">
            <a:extLst>
              <a:ext uri="{FF2B5EF4-FFF2-40B4-BE49-F238E27FC236}">
                <a16:creationId xmlns:a16="http://schemas.microsoft.com/office/drawing/2014/main" id="{2CFD259E-72E0-40DB-A675-2926E945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0331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Placeholders, or how to make your website feel faster by showing less | by  Julio Marcano | UX Collective">
            <a:extLst>
              <a:ext uri="{FF2B5EF4-FFF2-40B4-BE49-F238E27FC236}">
                <a16:creationId xmlns:a16="http://schemas.microsoft.com/office/drawing/2014/main" id="{453A9A34-60FC-4DFF-BCCA-17B9274D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78" y="1516350"/>
            <a:ext cx="5350306" cy="51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3CB6AA4-F537-425F-A04B-F19061415154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D82C92-BF19-4680-B9CC-3AAF12F6B3D3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3D5AE21-D4B7-48AE-948B-A20B442B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9504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Layout: the structure of our application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8AD9EC-B9CA-469D-A308-8B366D1BCA6D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B455B6-7E59-4B73-B93C-EE24513542CD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911318C-D42A-4191-85CF-30E934C8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6628" name="Picture 4" descr="Placeholders, or how to make your website feel faster by showing less | by  Julio Marcano | UX Collective">
            <a:extLst>
              <a:ext uri="{FF2B5EF4-FFF2-40B4-BE49-F238E27FC236}">
                <a16:creationId xmlns:a16="http://schemas.microsoft.com/office/drawing/2014/main" id="{453A9A34-60FC-4DFF-BCCA-17B9274D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78" y="1516350"/>
            <a:ext cx="5350306" cy="51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7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6E524F-1BD6-4183-82F1-832F6B283322}"/>
              </a:ext>
            </a:extLst>
          </p:cNvPr>
          <p:cNvSpPr txBox="1"/>
          <p:nvPr/>
        </p:nvSpPr>
        <p:spPr>
          <a:xfrm>
            <a:off x="895973" y="3202720"/>
            <a:ext cx="220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Application Shell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99DA14-D264-4CE5-9C22-50CA853F818B}"/>
              </a:ext>
            </a:extLst>
          </p:cNvPr>
          <p:cNvSpPr txBox="1"/>
          <p:nvPr/>
        </p:nvSpPr>
        <p:spPr>
          <a:xfrm>
            <a:off x="9862751" y="1982787"/>
            <a:ext cx="2453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 </a:t>
            </a:r>
          </a:p>
          <a:p>
            <a:r>
              <a:rPr lang="en-US" dirty="0">
                <a:solidFill>
                  <a:schemeClr val="bg1"/>
                </a:solidFill>
              </a:rPr>
              <a:t>(usually replaced</a:t>
            </a:r>
          </a:p>
          <a:p>
            <a:r>
              <a:rPr lang="en-US" dirty="0">
                <a:solidFill>
                  <a:schemeClr val="bg1"/>
                </a:solidFill>
              </a:rPr>
              <a:t> by the router)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FB4005-5A84-4DA7-9356-B1E8B6E5AEDF}"/>
              </a:ext>
            </a:extLst>
          </p:cNvPr>
          <p:cNvGrpSpPr/>
          <p:nvPr/>
        </p:nvGrpSpPr>
        <p:grpSpPr>
          <a:xfrm>
            <a:off x="10812660" y="47818"/>
            <a:ext cx="1358319" cy="286007"/>
            <a:chOff x="891597" y="5044782"/>
            <a:chExt cx="1358319" cy="2860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3E95D3-7FBD-4A24-B25E-2DFC48FFFC0A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8849E9-B0E9-45D8-A407-CDD65D8A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410" name="Picture 2" descr="Angular Material Admin - Free Angular Material Admin Dashboard Template">
            <a:extLst>
              <a:ext uri="{FF2B5EF4-FFF2-40B4-BE49-F238E27FC236}">
                <a16:creationId xmlns:a16="http://schemas.microsoft.com/office/drawing/2014/main" id="{759ED06F-14E3-425E-A964-647D2F29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00" y="2292033"/>
            <a:ext cx="6285186" cy="392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D35558A-52D1-4615-B4E9-8B2EFE9F29A6}"/>
              </a:ext>
            </a:extLst>
          </p:cNvPr>
          <p:cNvSpPr txBox="1"/>
          <p:nvPr/>
        </p:nvSpPr>
        <p:spPr>
          <a:xfrm rot="19632540">
            <a:off x="2221322" y="2368989"/>
            <a:ext cx="1073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👉</a:t>
            </a:r>
            <a:endParaRPr lang="en-US" sz="4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DD627B-427A-4412-84D3-C793F1A81179}"/>
              </a:ext>
            </a:extLst>
          </p:cNvPr>
          <p:cNvSpPr txBox="1"/>
          <p:nvPr/>
        </p:nvSpPr>
        <p:spPr>
          <a:xfrm rot="19457090">
            <a:off x="8862670" y="2124292"/>
            <a:ext cx="1146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44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Layouts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12E99E-5AB7-4093-915C-9468EDD83D3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A12A24-6974-4237-A1EE-50CF1E28C27D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5B451AC-5D39-4994-93B9-24FA7221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A81C0442-F153-437F-95FA-6EF0BE35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22" y="1717484"/>
            <a:ext cx="5623945" cy="316845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C2A979-9703-4FCB-A386-DD728D24B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04" y="2221823"/>
            <a:ext cx="5543456" cy="307311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4685E0F-97DB-4AD0-9743-963050739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464" y="3046844"/>
            <a:ext cx="5390485" cy="32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4CAA-562C-4590-B6A9-3B3EB257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angular.io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F5192-62DF-4282-8828-C4DCECAFC2B6}"/>
              </a:ext>
            </a:extLst>
          </p:cNvPr>
          <p:cNvGrpSpPr/>
          <p:nvPr/>
        </p:nvGrpSpPr>
        <p:grpSpPr>
          <a:xfrm>
            <a:off x="10812660" y="52322"/>
            <a:ext cx="1358319" cy="286007"/>
            <a:chOff x="891597" y="5044782"/>
            <a:chExt cx="1358319" cy="286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7397F-9E1E-4F7D-94A1-7476DA7BCBEE}"/>
                </a:ext>
              </a:extLst>
            </p:cNvPr>
            <p:cNvSpPr txBox="1"/>
            <p:nvPr/>
          </p:nvSpPr>
          <p:spPr>
            <a:xfrm>
              <a:off x="1063373" y="5044782"/>
              <a:ext cx="11865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@wizardnet972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1C6BA2-C202-4507-A475-DFB55BA8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97" y="5053790"/>
              <a:ext cx="276999" cy="2769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6DB560-83D4-4077-BE29-3570D1B61B55}"/>
              </a:ext>
            </a:extLst>
          </p:cNvPr>
          <p:cNvSpPr txBox="1"/>
          <p:nvPr/>
        </p:nvSpPr>
        <p:spPr>
          <a:xfrm>
            <a:off x="2399738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Homepage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122A5-63B7-46B5-B0AA-78DADAE53078}"/>
              </a:ext>
            </a:extLst>
          </p:cNvPr>
          <p:cNvSpPr txBox="1"/>
          <p:nvPr/>
        </p:nvSpPr>
        <p:spPr>
          <a:xfrm>
            <a:off x="3059637" y="2147886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75BF5-C125-4D49-9405-0101EB5E6DDD}"/>
              </a:ext>
            </a:extLst>
          </p:cNvPr>
          <p:cNvSpPr txBox="1"/>
          <p:nvPr/>
        </p:nvSpPr>
        <p:spPr>
          <a:xfrm>
            <a:off x="8668327" y="1786576"/>
            <a:ext cx="173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Inner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DB8C5-2596-48F0-A9EB-3583B997140C}"/>
              </a:ext>
            </a:extLst>
          </p:cNvPr>
          <p:cNvSpPr txBox="1"/>
          <p:nvPr/>
        </p:nvSpPr>
        <p:spPr>
          <a:xfrm>
            <a:off x="9328227" y="2103953"/>
            <a:ext cx="41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👇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D001-CB80-42AD-BD60-2DCA40ED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7" y="2544151"/>
            <a:ext cx="5629713" cy="248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08D5A-667B-4226-BA9B-33427498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79" y="2537905"/>
            <a:ext cx="5577999" cy="2492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E1F3CE-5B77-4C64-AC43-5B143A61F26E}"/>
              </a:ext>
            </a:extLst>
          </p:cNvPr>
          <p:cNvSpPr txBox="1"/>
          <p:nvPr/>
        </p:nvSpPr>
        <p:spPr>
          <a:xfrm rot="19457090">
            <a:off x="4299859" y="2283088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595AF-5993-48D0-A405-C4A538513C28}"/>
              </a:ext>
            </a:extLst>
          </p:cNvPr>
          <p:cNvSpPr txBox="1"/>
          <p:nvPr/>
        </p:nvSpPr>
        <p:spPr>
          <a:xfrm rot="19457090">
            <a:off x="10492696" y="2269208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A4A72-8978-4961-B0D9-F847F702B8ED}"/>
              </a:ext>
            </a:extLst>
          </p:cNvPr>
          <p:cNvSpPr txBox="1"/>
          <p:nvPr/>
        </p:nvSpPr>
        <p:spPr>
          <a:xfrm rot="19457090">
            <a:off x="7396278" y="3084126"/>
            <a:ext cx="58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👈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863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9" grpId="0"/>
      <p:bldP spid="18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2183</Words>
  <Application>Microsoft Office PowerPoint</Application>
  <PresentationFormat>Widescreen</PresentationFormat>
  <Paragraphs>396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apple color emoji</vt:lpstr>
      <vt:lpstr>Arial</vt:lpstr>
      <vt:lpstr>Arial Rounded MT Bold</vt:lpstr>
      <vt:lpstr>Calibri</vt:lpstr>
      <vt:lpstr>Calibri Light</vt:lpstr>
      <vt:lpstr>Consolas</vt:lpstr>
      <vt:lpstr>helvetica neue</vt:lpstr>
      <vt:lpstr>Segoe UI Emoji</vt:lpstr>
      <vt:lpstr>Office Theme</vt:lpstr>
      <vt:lpstr>PowerPoint Presentation</vt:lpstr>
      <vt:lpstr>Layout?</vt:lpstr>
      <vt:lpstr>Layout - CSS?</vt:lpstr>
      <vt:lpstr>Layout – some flex lib-*?</vt:lpstr>
      <vt:lpstr>Layout: the structure of our application</vt:lpstr>
      <vt:lpstr>Layout: the structure of our application</vt:lpstr>
      <vt:lpstr>Layout</vt:lpstr>
      <vt:lpstr>Layouts</vt:lpstr>
      <vt:lpstr>Example: angular.io</vt:lpstr>
      <vt:lpstr>Example: youtube.com</vt:lpstr>
      <vt:lpstr>Example: github.com</vt:lpstr>
      <vt:lpstr>Example: twitter.com</vt:lpstr>
      <vt:lpstr>Case #1 - By Role:</vt:lpstr>
      <vt:lpstr>Case #2</vt:lpstr>
      <vt:lpstr>PowerPoint Presentation</vt:lpstr>
      <vt:lpstr>Case #2</vt:lpstr>
      <vt:lpstr>app-shell</vt:lpstr>
      <vt:lpstr>app-shell</vt:lpstr>
      <vt:lpstr>But..</vt:lpstr>
      <vt:lpstr>app-shell</vt:lpstr>
      <vt:lpstr>app-shell</vt:lpstr>
      <vt:lpstr>Cool! Isn’t?</vt:lpstr>
      <vt:lpstr>app-shell</vt:lpstr>
      <vt:lpstr>app-shell</vt:lpstr>
      <vt:lpstr>app-shell</vt:lpstr>
      <vt:lpstr>app-shell</vt:lpstr>
      <vt:lpstr>Demo</vt:lpstr>
      <vt:lpstr>What Next?</vt:lpstr>
      <vt:lpstr>Thank you &amp;&amp; Stay safe!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shlomi levi</dc:creator>
  <cp:lastModifiedBy>shlomi levi</cp:lastModifiedBy>
  <cp:revision>34</cp:revision>
  <dcterms:created xsi:type="dcterms:W3CDTF">2020-11-27T10:52:30Z</dcterms:created>
  <dcterms:modified xsi:type="dcterms:W3CDTF">2020-12-02T12:50:52Z</dcterms:modified>
</cp:coreProperties>
</file>